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57" r:id="rId3"/>
    <p:sldId id="361" r:id="rId4"/>
    <p:sldId id="379" r:id="rId5"/>
    <p:sldId id="363" r:id="rId6"/>
    <p:sldId id="362" r:id="rId7"/>
    <p:sldId id="364" r:id="rId8"/>
    <p:sldId id="366" r:id="rId9"/>
    <p:sldId id="393" r:id="rId10"/>
    <p:sldId id="395" r:id="rId11"/>
    <p:sldId id="394" r:id="rId12"/>
    <p:sldId id="368" r:id="rId13"/>
    <p:sldId id="369" r:id="rId14"/>
    <p:sldId id="370" r:id="rId15"/>
    <p:sldId id="372" r:id="rId16"/>
    <p:sldId id="373" r:id="rId17"/>
    <p:sldId id="389" r:id="rId18"/>
    <p:sldId id="390" r:id="rId19"/>
    <p:sldId id="3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a Forde" initials="MF" lastIdx="1" clrIdx="0">
    <p:extLst>
      <p:ext uri="{19B8F6BF-5375-455C-9EA6-DF929625EA0E}">
        <p15:presenceInfo xmlns:p15="http://schemas.microsoft.com/office/powerpoint/2012/main" userId="3bbcced3036dd3a6" providerId="Windows Live"/>
      </p:ext>
    </p:extLst>
  </p:cmAuthor>
  <p:cmAuthor id="2" name="Gray Moffett" initials="GM" lastIdx="1" clrIdx="1">
    <p:extLst>
      <p:ext uri="{19B8F6BF-5375-455C-9EA6-DF929625EA0E}">
        <p15:presenceInfo xmlns:p15="http://schemas.microsoft.com/office/powerpoint/2012/main" userId="a7ec867a310b79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7" autoAdjust="0"/>
    <p:restoredTop sz="94349" autoAdjust="0"/>
  </p:normalViewPr>
  <p:slideViewPr>
    <p:cSldViewPr snapToGrid="0">
      <p:cViewPr varScale="1">
        <p:scale>
          <a:sx n="68" d="100"/>
          <a:sy n="68" d="100"/>
        </p:scale>
        <p:origin x="76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y Moffett" userId="a7ec867a310b7972" providerId="LiveId" clId="{6C357981-A76C-4067-A293-C3DE8370B090}"/>
    <pc:docChg chg="custSel addSld delSld modSld sldOrd">
      <pc:chgData name="Gray Moffett" userId="a7ec867a310b7972" providerId="LiveId" clId="{6C357981-A76C-4067-A293-C3DE8370B090}" dt="2023-05-15T23:11:48.495" v="107" actId="2696"/>
      <pc:docMkLst>
        <pc:docMk/>
      </pc:docMkLst>
      <pc:sldChg chg="addSp modSp mod addCm delCm modCm">
        <pc:chgData name="Gray Moffett" userId="a7ec867a310b7972" providerId="LiveId" clId="{6C357981-A76C-4067-A293-C3DE8370B090}" dt="2023-05-15T23:11:33.454" v="106" actId="2711"/>
        <pc:sldMkLst>
          <pc:docMk/>
          <pc:sldMk cId="2134116318" sldId="393"/>
        </pc:sldMkLst>
        <pc:spChg chg="add mod">
          <ac:chgData name="Gray Moffett" userId="a7ec867a310b7972" providerId="LiveId" clId="{6C357981-A76C-4067-A293-C3DE8370B090}" dt="2023-05-15T23:10:02.383" v="56" actId="2711"/>
          <ac:spMkLst>
            <pc:docMk/>
            <pc:sldMk cId="2134116318" sldId="393"/>
            <ac:spMk id="2" creationId="{3A35BC4E-2205-2854-8325-B553641498B7}"/>
          </ac:spMkLst>
        </pc:spChg>
        <pc:spChg chg="add mod">
          <ac:chgData name="Gray Moffett" userId="a7ec867a310b7972" providerId="LiveId" clId="{6C357981-A76C-4067-A293-C3DE8370B090}" dt="2023-05-15T23:11:33.454" v="106" actId="2711"/>
          <ac:spMkLst>
            <pc:docMk/>
            <pc:sldMk cId="2134116318" sldId="393"/>
            <ac:spMk id="3" creationId="{2F2E073D-C88D-9FD6-628A-C0CD5F6A4481}"/>
          </ac:spMkLst>
        </pc:spChg>
        <pc:picChg chg="mod">
          <ac:chgData name="Gray Moffett" userId="a7ec867a310b7972" providerId="LiveId" clId="{6C357981-A76C-4067-A293-C3DE8370B090}" dt="2023-05-15T23:09:16.027" v="53" actId="14100"/>
          <ac:picMkLst>
            <pc:docMk/>
            <pc:sldMk cId="2134116318" sldId="393"/>
            <ac:picMk id="9" creationId="{0E2B694C-4670-C4AD-D9A8-D84079A8EB94}"/>
          </ac:picMkLst>
        </pc:picChg>
      </pc:sldChg>
      <pc:sldChg chg="new del ord">
        <pc:chgData name="Gray Moffett" userId="a7ec867a310b7972" providerId="LiveId" clId="{6C357981-A76C-4067-A293-C3DE8370B090}" dt="2023-05-15T23:11:48.495" v="107" actId="2696"/>
        <pc:sldMkLst>
          <pc:docMk/>
          <pc:sldMk cId="1167774625" sldId="396"/>
        </pc:sldMkLst>
      </pc:sldChg>
    </pc:docChg>
  </pc:docChgLst>
  <pc:docChgLst>
    <pc:chgData name="Gray Moffett" userId="a7ec867a310b7972" providerId="LiveId" clId="{B9F9215E-8BA1-410A-9D90-4FCCD37DEED0}"/>
    <pc:docChg chg="undo custSel addSld modSld sldOrd">
      <pc:chgData name="Gray Moffett" userId="a7ec867a310b7972" providerId="LiveId" clId="{B9F9215E-8BA1-410A-9D90-4FCCD37DEED0}" dt="2023-04-18T20:33:22.265" v="347" actId="1076"/>
      <pc:docMkLst>
        <pc:docMk/>
      </pc:docMkLst>
      <pc:sldChg chg="addSp delSp modSp mod ord setBg">
        <pc:chgData name="Gray Moffett" userId="a7ec867a310b7972" providerId="LiveId" clId="{B9F9215E-8BA1-410A-9D90-4FCCD37DEED0}" dt="2023-04-18T20:19:44.316" v="285" actId="1076"/>
        <pc:sldMkLst>
          <pc:docMk/>
          <pc:sldMk cId="2055652937" sldId="256"/>
        </pc:sldMkLst>
        <pc:spChg chg="del mod">
          <ac:chgData name="Gray Moffett" userId="a7ec867a310b7972" providerId="LiveId" clId="{B9F9215E-8BA1-410A-9D90-4FCCD37DEED0}" dt="2023-04-18T20:17:37.908" v="272" actId="478"/>
          <ac:spMkLst>
            <pc:docMk/>
            <pc:sldMk cId="2055652937" sldId="256"/>
            <ac:spMk id="2" creationId="{DF92CE4B-905F-5952-9725-1125057CE152}"/>
          </ac:spMkLst>
        </pc:spChg>
        <pc:spChg chg="del mod">
          <ac:chgData name="Gray Moffett" userId="a7ec867a310b7972" providerId="LiveId" clId="{B9F9215E-8BA1-410A-9D90-4FCCD37DEED0}" dt="2023-04-18T20:18:40.905" v="281" actId="478"/>
          <ac:spMkLst>
            <pc:docMk/>
            <pc:sldMk cId="2055652937" sldId="256"/>
            <ac:spMk id="3" creationId="{EE84A21B-04C5-72DA-62A9-2775ABBBFE9A}"/>
          </ac:spMkLst>
        </pc:spChg>
        <pc:spChg chg="add del">
          <ac:chgData name="Gray Moffett" userId="a7ec867a310b7972" providerId="LiveId" clId="{B9F9215E-8BA1-410A-9D90-4FCCD37DEED0}" dt="2023-04-01T19:07:22.169" v="1" actId="22"/>
          <ac:spMkLst>
            <pc:docMk/>
            <pc:sldMk cId="2055652937" sldId="256"/>
            <ac:spMk id="5" creationId="{B3EE3606-FCB3-1299-D9A4-0DAE8C46074F}"/>
          </ac:spMkLst>
        </pc:spChg>
        <pc:picChg chg="add mod">
          <ac:chgData name="Gray Moffett" userId="a7ec867a310b7972" providerId="LiveId" clId="{B9F9215E-8BA1-410A-9D90-4FCCD37DEED0}" dt="2023-04-18T20:19:44.316" v="285" actId="1076"/>
          <ac:picMkLst>
            <pc:docMk/>
            <pc:sldMk cId="2055652937" sldId="256"/>
            <ac:picMk id="5" creationId="{6148CD65-E61B-F93E-8474-3264EE3A3E5B}"/>
          </ac:picMkLst>
        </pc:picChg>
      </pc:sldChg>
      <pc:sldChg chg="addSp delSp modSp mod ord setBg">
        <pc:chgData name="Gray Moffett" userId="a7ec867a310b7972" providerId="LiveId" clId="{B9F9215E-8BA1-410A-9D90-4FCCD37DEED0}" dt="2023-04-18T20:25:02.806" v="288" actId="478"/>
        <pc:sldMkLst>
          <pc:docMk/>
          <pc:sldMk cId="0" sldId="357"/>
        </pc:sldMkLst>
        <pc:spChg chg="add del mod">
          <ac:chgData name="Gray Moffett" userId="a7ec867a310b7972" providerId="LiveId" clId="{B9F9215E-8BA1-410A-9D90-4FCCD37DEED0}" dt="2023-04-18T20:25:02.806" v="288" actId="478"/>
          <ac:spMkLst>
            <pc:docMk/>
            <pc:sldMk cId="0" sldId="357"/>
            <ac:spMk id="3" creationId="{0A39AB1E-C906-51FD-3F87-B2F46682C795}"/>
          </ac:spMkLst>
        </pc:spChg>
        <pc:spChg chg="mod">
          <ac:chgData name="Gray Moffett" userId="a7ec867a310b7972" providerId="LiveId" clId="{B9F9215E-8BA1-410A-9D90-4FCCD37DEED0}" dt="2023-04-16T21:10:27.286" v="54" actId="207"/>
          <ac:spMkLst>
            <pc:docMk/>
            <pc:sldMk cId="0" sldId="357"/>
            <ac:spMk id="1174" creationId="{00000000-0000-0000-0000-000000000000}"/>
          </ac:spMkLst>
        </pc:spChg>
        <pc:spChg chg="del mod">
          <ac:chgData name="Gray Moffett" userId="a7ec867a310b7972" providerId="LiveId" clId="{B9F9215E-8BA1-410A-9D90-4FCCD37DEED0}" dt="2023-04-18T20:24:50.245" v="286" actId="478"/>
          <ac:spMkLst>
            <pc:docMk/>
            <pc:sldMk cId="0" sldId="357"/>
            <ac:spMk id="1175" creationId="{00000000-0000-0000-0000-000000000000}"/>
          </ac:spMkLst>
        </pc:spChg>
        <pc:grpChg chg="mod">
          <ac:chgData name="Gray Moffett" userId="a7ec867a310b7972" providerId="LiveId" clId="{B9F9215E-8BA1-410A-9D90-4FCCD37DEED0}" dt="2023-04-18T20:24:56.552" v="287" actId="1076"/>
          <ac:grpSpMkLst>
            <pc:docMk/>
            <pc:sldMk cId="0" sldId="357"/>
            <ac:grpSpMk id="1171" creationId="{00000000-0000-0000-0000-000000000000}"/>
          </ac:grpSpMkLst>
        </pc:grpChg>
      </pc:sldChg>
      <pc:sldChg chg="modSp add mod ord setBg modNotes">
        <pc:chgData name="Gray Moffett" userId="a7ec867a310b7972" providerId="LiveId" clId="{B9F9215E-8BA1-410A-9D90-4FCCD37DEED0}" dt="2023-04-16T22:14:42.907" v="57" actId="207"/>
        <pc:sldMkLst>
          <pc:docMk/>
          <pc:sldMk cId="0" sldId="361"/>
        </pc:sldMkLst>
        <pc:spChg chg="mod">
          <ac:chgData name="Gray Moffett" userId="a7ec867a310b7972" providerId="LiveId" clId="{B9F9215E-8BA1-410A-9D90-4FCCD37DEED0}" dt="2023-04-16T22:14:42.907" v="57" actId="207"/>
          <ac:spMkLst>
            <pc:docMk/>
            <pc:sldMk cId="0" sldId="361"/>
            <ac:spMk id="1211" creationId="{00000000-0000-0000-0000-000000000000}"/>
          </ac:spMkLst>
        </pc:spChg>
      </pc:sldChg>
      <pc:sldChg chg="modSp add mod ord setBg delCm modNotes">
        <pc:chgData name="Gray Moffett" userId="a7ec867a310b7972" providerId="LiveId" clId="{B9F9215E-8BA1-410A-9D90-4FCCD37DEED0}" dt="2023-04-16T22:18:14.656" v="74" actId="207"/>
        <pc:sldMkLst>
          <pc:docMk/>
          <pc:sldMk cId="0" sldId="362"/>
        </pc:sldMkLst>
        <pc:spChg chg="mod">
          <ac:chgData name="Gray Moffett" userId="a7ec867a310b7972" providerId="LiveId" clId="{B9F9215E-8BA1-410A-9D90-4FCCD37DEED0}" dt="2023-04-16T22:18:14.656" v="74" actId="207"/>
          <ac:spMkLst>
            <pc:docMk/>
            <pc:sldMk cId="0" sldId="362"/>
            <ac:spMk id="1221" creationId="{00000000-0000-0000-0000-000000000000}"/>
          </ac:spMkLst>
        </pc:spChg>
        <pc:spChg chg="mod">
          <ac:chgData name="Gray Moffett" userId="a7ec867a310b7972" providerId="LiveId" clId="{B9F9215E-8BA1-410A-9D90-4FCCD37DEED0}" dt="2023-04-16T22:18:07.241" v="73" actId="207"/>
          <ac:spMkLst>
            <pc:docMk/>
            <pc:sldMk cId="0" sldId="362"/>
            <ac:spMk id="1222" creationId="{00000000-0000-0000-0000-000000000000}"/>
          </ac:spMkLst>
        </pc:spChg>
      </pc:sldChg>
      <pc:sldChg chg="modSp add mod ord setBg modNotes">
        <pc:chgData name="Gray Moffett" userId="a7ec867a310b7972" providerId="LiveId" clId="{B9F9215E-8BA1-410A-9D90-4FCCD37DEED0}" dt="2023-04-16T22:16:22.789" v="65" actId="207"/>
        <pc:sldMkLst>
          <pc:docMk/>
          <pc:sldMk cId="0" sldId="363"/>
        </pc:sldMkLst>
        <pc:spChg chg="mod">
          <ac:chgData name="Gray Moffett" userId="a7ec867a310b7972" providerId="LiveId" clId="{B9F9215E-8BA1-410A-9D90-4FCCD37DEED0}" dt="2023-04-16T22:16:14.688" v="64" actId="207"/>
          <ac:spMkLst>
            <pc:docMk/>
            <pc:sldMk cId="0" sldId="363"/>
            <ac:spMk id="1230" creationId="{00000000-0000-0000-0000-000000000000}"/>
          </ac:spMkLst>
        </pc:spChg>
        <pc:spChg chg="mod">
          <ac:chgData name="Gray Moffett" userId="a7ec867a310b7972" providerId="LiveId" clId="{B9F9215E-8BA1-410A-9D90-4FCCD37DEED0}" dt="2023-04-16T22:16:22.789" v="65" actId="207"/>
          <ac:spMkLst>
            <pc:docMk/>
            <pc:sldMk cId="0" sldId="363"/>
            <ac:spMk id="1231" creationId="{00000000-0000-0000-0000-000000000000}"/>
          </ac:spMkLst>
        </pc:spChg>
      </pc:sldChg>
      <pc:sldChg chg="modSp add mod ord setBg modNotes">
        <pc:chgData name="Gray Moffett" userId="a7ec867a310b7972" providerId="LiveId" clId="{B9F9215E-8BA1-410A-9D90-4FCCD37DEED0}" dt="2023-04-16T22:18:34.990" v="76" actId="207"/>
        <pc:sldMkLst>
          <pc:docMk/>
          <pc:sldMk cId="0" sldId="364"/>
        </pc:sldMkLst>
        <pc:spChg chg="mod">
          <ac:chgData name="Gray Moffett" userId="a7ec867a310b7972" providerId="LiveId" clId="{B9F9215E-8BA1-410A-9D90-4FCCD37DEED0}" dt="2023-04-16T22:18:34.990" v="76" actId="207"/>
          <ac:spMkLst>
            <pc:docMk/>
            <pc:sldMk cId="0" sldId="364"/>
            <ac:spMk id="1239" creationId="{00000000-0000-0000-0000-000000000000}"/>
          </ac:spMkLst>
        </pc:spChg>
        <pc:spChg chg="mod">
          <ac:chgData name="Gray Moffett" userId="a7ec867a310b7972" providerId="LiveId" clId="{B9F9215E-8BA1-410A-9D90-4FCCD37DEED0}" dt="2023-04-16T22:18:26.516" v="75" actId="207"/>
          <ac:spMkLst>
            <pc:docMk/>
            <pc:sldMk cId="0" sldId="364"/>
            <ac:spMk id="1240" creationId="{00000000-0000-0000-0000-000000000000}"/>
          </ac:spMkLst>
        </pc:spChg>
      </pc:sldChg>
      <pc:sldChg chg="modSp add mod ord setBg modNotes">
        <pc:chgData name="Gray Moffett" userId="a7ec867a310b7972" providerId="LiveId" clId="{B9F9215E-8BA1-410A-9D90-4FCCD37DEED0}" dt="2023-04-16T22:19:03.147" v="78" actId="207"/>
        <pc:sldMkLst>
          <pc:docMk/>
          <pc:sldMk cId="0" sldId="366"/>
        </pc:sldMkLst>
        <pc:spChg chg="mod">
          <ac:chgData name="Gray Moffett" userId="a7ec867a310b7972" providerId="LiveId" clId="{B9F9215E-8BA1-410A-9D90-4FCCD37DEED0}" dt="2023-04-16T22:18:49.360" v="77" actId="207"/>
          <ac:spMkLst>
            <pc:docMk/>
            <pc:sldMk cId="0" sldId="366"/>
            <ac:spMk id="1257" creationId="{00000000-0000-0000-0000-000000000000}"/>
          </ac:spMkLst>
        </pc:spChg>
        <pc:spChg chg="mod">
          <ac:chgData name="Gray Moffett" userId="a7ec867a310b7972" providerId="LiveId" clId="{B9F9215E-8BA1-410A-9D90-4FCCD37DEED0}" dt="2023-04-16T22:19:03.147" v="78" actId="207"/>
          <ac:spMkLst>
            <pc:docMk/>
            <pc:sldMk cId="0" sldId="366"/>
            <ac:spMk id="1258" creationId="{00000000-0000-0000-0000-000000000000}"/>
          </ac:spMkLst>
        </pc:spChg>
      </pc:sldChg>
      <pc:sldChg chg="modSp add mod ord setBg modNotes">
        <pc:chgData name="Gray Moffett" userId="a7ec867a310b7972" providerId="LiveId" clId="{B9F9215E-8BA1-410A-9D90-4FCCD37DEED0}" dt="2023-04-16T22:19:40.173" v="80" actId="207"/>
        <pc:sldMkLst>
          <pc:docMk/>
          <pc:sldMk cId="0" sldId="368"/>
        </pc:sldMkLst>
        <pc:spChg chg="mod">
          <ac:chgData name="Gray Moffett" userId="a7ec867a310b7972" providerId="LiveId" clId="{B9F9215E-8BA1-410A-9D90-4FCCD37DEED0}" dt="2023-04-16T22:19:40.173" v="80" actId="207"/>
          <ac:spMkLst>
            <pc:docMk/>
            <pc:sldMk cId="0" sldId="368"/>
            <ac:spMk id="1272" creationId="{00000000-0000-0000-0000-000000000000}"/>
          </ac:spMkLst>
        </pc:spChg>
        <pc:spChg chg="mod">
          <ac:chgData name="Gray Moffett" userId="a7ec867a310b7972" providerId="LiveId" clId="{B9F9215E-8BA1-410A-9D90-4FCCD37DEED0}" dt="2023-04-16T22:19:32.552" v="79" actId="207"/>
          <ac:spMkLst>
            <pc:docMk/>
            <pc:sldMk cId="0" sldId="368"/>
            <ac:spMk id="1273" creationId="{00000000-0000-0000-0000-000000000000}"/>
          </ac:spMkLst>
        </pc:spChg>
      </pc:sldChg>
      <pc:sldChg chg="modSp add mod ord setBg modNotes">
        <pc:chgData name="Gray Moffett" userId="a7ec867a310b7972" providerId="LiveId" clId="{B9F9215E-8BA1-410A-9D90-4FCCD37DEED0}" dt="2023-04-16T22:19:59.957" v="82" actId="207"/>
        <pc:sldMkLst>
          <pc:docMk/>
          <pc:sldMk cId="0" sldId="369"/>
        </pc:sldMkLst>
        <pc:spChg chg="mod">
          <ac:chgData name="Gray Moffett" userId="a7ec867a310b7972" providerId="LiveId" clId="{B9F9215E-8BA1-410A-9D90-4FCCD37DEED0}" dt="2023-04-16T22:19:50.937" v="81" actId="207"/>
          <ac:spMkLst>
            <pc:docMk/>
            <pc:sldMk cId="0" sldId="369"/>
            <ac:spMk id="1281" creationId="{00000000-0000-0000-0000-000000000000}"/>
          </ac:spMkLst>
        </pc:spChg>
        <pc:spChg chg="mod">
          <ac:chgData name="Gray Moffett" userId="a7ec867a310b7972" providerId="LiveId" clId="{B9F9215E-8BA1-410A-9D90-4FCCD37DEED0}" dt="2023-04-16T22:19:59.957" v="82" actId="207"/>
          <ac:spMkLst>
            <pc:docMk/>
            <pc:sldMk cId="0" sldId="369"/>
            <ac:spMk id="1282" creationId="{00000000-0000-0000-0000-000000000000}"/>
          </ac:spMkLst>
        </pc:spChg>
      </pc:sldChg>
      <pc:sldChg chg="modSp add mod ord setBg modNotes">
        <pc:chgData name="Gray Moffett" userId="a7ec867a310b7972" providerId="LiveId" clId="{B9F9215E-8BA1-410A-9D90-4FCCD37DEED0}" dt="2023-04-16T22:21:19.431" v="83" actId="207"/>
        <pc:sldMkLst>
          <pc:docMk/>
          <pc:sldMk cId="0" sldId="370"/>
        </pc:sldMkLst>
        <pc:spChg chg="mod">
          <ac:chgData name="Gray Moffett" userId="a7ec867a310b7972" providerId="LiveId" clId="{B9F9215E-8BA1-410A-9D90-4FCCD37DEED0}" dt="2023-04-16T22:21:19.431" v="83" actId="207"/>
          <ac:spMkLst>
            <pc:docMk/>
            <pc:sldMk cId="0" sldId="370"/>
            <ac:spMk id="1290" creationId="{00000000-0000-0000-0000-000000000000}"/>
          </ac:spMkLst>
        </pc:spChg>
      </pc:sldChg>
      <pc:sldChg chg="modSp add mod ord setBg modNotes">
        <pc:chgData name="Gray Moffett" userId="a7ec867a310b7972" providerId="LiveId" clId="{B9F9215E-8BA1-410A-9D90-4FCCD37DEED0}" dt="2023-04-16T22:22:01.204" v="87" actId="207"/>
        <pc:sldMkLst>
          <pc:docMk/>
          <pc:sldMk cId="0" sldId="372"/>
        </pc:sldMkLst>
        <pc:spChg chg="mod">
          <ac:chgData name="Gray Moffett" userId="a7ec867a310b7972" providerId="LiveId" clId="{B9F9215E-8BA1-410A-9D90-4FCCD37DEED0}" dt="2023-04-15T11:35:23.669" v="48" actId="1076"/>
          <ac:spMkLst>
            <pc:docMk/>
            <pc:sldMk cId="0" sldId="372"/>
            <ac:spMk id="1308" creationId="{00000000-0000-0000-0000-000000000000}"/>
          </ac:spMkLst>
        </pc:spChg>
        <pc:spChg chg="mod">
          <ac:chgData name="Gray Moffett" userId="a7ec867a310b7972" providerId="LiveId" clId="{B9F9215E-8BA1-410A-9D90-4FCCD37DEED0}" dt="2023-04-16T22:21:43.905" v="84" actId="207"/>
          <ac:spMkLst>
            <pc:docMk/>
            <pc:sldMk cId="0" sldId="372"/>
            <ac:spMk id="1310" creationId="{00000000-0000-0000-0000-000000000000}"/>
          </ac:spMkLst>
        </pc:spChg>
        <pc:spChg chg="mod">
          <ac:chgData name="Gray Moffett" userId="a7ec867a310b7972" providerId="LiveId" clId="{B9F9215E-8BA1-410A-9D90-4FCCD37DEED0}" dt="2023-04-16T22:22:01.204" v="87" actId="207"/>
          <ac:spMkLst>
            <pc:docMk/>
            <pc:sldMk cId="0" sldId="372"/>
            <ac:spMk id="1311" creationId="{00000000-0000-0000-0000-000000000000}"/>
          </ac:spMkLst>
        </pc:spChg>
      </pc:sldChg>
      <pc:sldChg chg="add ord setBg modNotes">
        <pc:chgData name="Gray Moffett" userId="a7ec867a310b7972" providerId="LiveId" clId="{B9F9215E-8BA1-410A-9D90-4FCCD37DEED0}" dt="2023-04-16T22:16:57.021" v="67"/>
        <pc:sldMkLst>
          <pc:docMk/>
          <pc:sldMk cId="0" sldId="373"/>
        </pc:sldMkLst>
      </pc:sldChg>
      <pc:sldChg chg="modSp add mod ord setBg modNotes">
        <pc:chgData name="Gray Moffett" userId="a7ec867a310b7972" providerId="LiveId" clId="{B9F9215E-8BA1-410A-9D90-4FCCD37DEED0}" dt="2023-04-16T22:16:33.838" v="66" actId="207"/>
        <pc:sldMkLst>
          <pc:docMk/>
          <pc:sldMk cId="0" sldId="379"/>
        </pc:sldMkLst>
        <pc:spChg chg="mod">
          <ac:chgData name="Gray Moffett" userId="a7ec867a310b7972" providerId="LiveId" clId="{B9F9215E-8BA1-410A-9D90-4FCCD37DEED0}" dt="2023-04-16T22:15:25.559" v="60" actId="207"/>
          <ac:spMkLst>
            <pc:docMk/>
            <pc:sldMk cId="0" sldId="379"/>
            <ac:spMk id="1373" creationId="{00000000-0000-0000-0000-000000000000}"/>
          </ac:spMkLst>
        </pc:spChg>
        <pc:spChg chg="mod">
          <ac:chgData name="Gray Moffett" userId="a7ec867a310b7972" providerId="LiveId" clId="{B9F9215E-8BA1-410A-9D90-4FCCD37DEED0}" dt="2023-04-16T22:16:33.838" v="66" actId="207"/>
          <ac:spMkLst>
            <pc:docMk/>
            <pc:sldMk cId="0" sldId="379"/>
            <ac:spMk id="1374" creationId="{00000000-0000-0000-0000-000000000000}"/>
          </ac:spMkLst>
        </pc:spChg>
      </pc:sldChg>
      <pc:sldChg chg="modSp add mod ord setBg modNotes">
        <pc:chgData name="Gray Moffett" userId="a7ec867a310b7972" providerId="LiveId" clId="{B9F9215E-8BA1-410A-9D90-4FCCD37DEED0}" dt="2023-04-16T22:24:31.265" v="126" actId="14734"/>
        <pc:sldMkLst>
          <pc:docMk/>
          <pc:sldMk cId="0" sldId="389"/>
        </pc:sldMkLst>
        <pc:spChg chg="mod">
          <ac:chgData name="Gray Moffett" userId="a7ec867a310b7972" providerId="LiveId" clId="{B9F9215E-8BA1-410A-9D90-4FCCD37DEED0}" dt="2023-04-16T22:22:47.660" v="120" actId="20577"/>
          <ac:spMkLst>
            <pc:docMk/>
            <pc:sldMk cId="0" sldId="389"/>
            <ac:spMk id="1401" creationId="{00000000-0000-0000-0000-000000000000}"/>
          </ac:spMkLst>
        </pc:spChg>
        <pc:spChg chg="mod">
          <ac:chgData name="Gray Moffett" userId="a7ec867a310b7972" providerId="LiveId" clId="{B9F9215E-8BA1-410A-9D90-4FCCD37DEED0}" dt="2023-04-16T22:24:20.050" v="123" actId="207"/>
          <ac:spMkLst>
            <pc:docMk/>
            <pc:sldMk cId="0" sldId="389"/>
            <ac:spMk id="1403" creationId="{00000000-0000-0000-0000-000000000000}"/>
          </ac:spMkLst>
        </pc:spChg>
        <pc:graphicFrameChg chg="modGraphic">
          <ac:chgData name="Gray Moffett" userId="a7ec867a310b7972" providerId="LiveId" clId="{B9F9215E-8BA1-410A-9D90-4FCCD37DEED0}" dt="2023-04-16T22:24:31.265" v="126" actId="14734"/>
          <ac:graphicFrameMkLst>
            <pc:docMk/>
            <pc:sldMk cId="0" sldId="389"/>
            <ac:graphicFrameMk id="1405" creationId="{00000000-0000-0000-0000-000000000000}"/>
          </ac:graphicFrameMkLst>
        </pc:graphicFrameChg>
      </pc:sldChg>
      <pc:sldChg chg="modSp add mod ord setBg">
        <pc:chgData name="Gray Moffett" userId="a7ec867a310b7972" providerId="LiveId" clId="{B9F9215E-8BA1-410A-9D90-4FCCD37DEED0}" dt="2023-04-16T22:16:57.021" v="67"/>
        <pc:sldMkLst>
          <pc:docMk/>
          <pc:sldMk cId="3198576946" sldId="390"/>
        </pc:sldMkLst>
        <pc:spChg chg="mod">
          <ac:chgData name="Gray Moffett" userId="a7ec867a310b7972" providerId="LiveId" clId="{B9F9215E-8BA1-410A-9D90-4FCCD37DEED0}" dt="2023-04-01T19:17:30.440" v="15" actId="27636"/>
          <ac:spMkLst>
            <pc:docMk/>
            <pc:sldMk cId="3198576946" sldId="390"/>
            <ac:spMk id="2" creationId="{F1AA9946-0537-411B-A64A-26E430BF170B}"/>
          </ac:spMkLst>
        </pc:spChg>
      </pc:sldChg>
      <pc:sldChg chg="modSp add mod ord setBg">
        <pc:chgData name="Gray Moffett" userId="a7ec867a310b7972" providerId="LiveId" clId="{B9F9215E-8BA1-410A-9D90-4FCCD37DEED0}" dt="2023-04-16T22:23:39.126" v="122" actId="207"/>
        <pc:sldMkLst>
          <pc:docMk/>
          <pc:sldMk cId="1746941163" sldId="392"/>
        </pc:sldMkLst>
        <pc:spChg chg="mod">
          <ac:chgData name="Gray Moffett" userId="a7ec867a310b7972" providerId="LiveId" clId="{B9F9215E-8BA1-410A-9D90-4FCCD37DEED0}" dt="2023-04-16T22:23:30.322" v="121" actId="207"/>
          <ac:spMkLst>
            <pc:docMk/>
            <pc:sldMk cId="1746941163" sldId="392"/>
            <ac:spMk id="2" creationId="{267E3038-48B4-46FE-A8A5-150F3F0EE018}"/>
          </ac:spMkLst>
        </pc:spChg>
        <pc:spChg chg="mod">
          <ac:chgData name="Gray Moffett" userId="a7ec867a310b7972" providerId="LiveId" clId="{B9F9215E-8BA1-410A-9D90-4FCCD37DEED0}" dt="2023-04-16T22:23:39.126" v="122" actId="207"/>
          <ac:spMkLst>
            <pc:docMk/>
            <pc:sldMk cId="1746941163" sldId="392"/>
            <ac:spMk id="3" creationId="{980E0D86-B8C5-41F8-B5DE-65FE26C4FFC5}"/>
          </ac:spMkLst>
        </pc:spChg>
      </pc:sldChg>
      <pc:sldChg chg="addSp delSp modSp new mod ord setBg modAnim">
        <pc:chgData name="Gray Moffett" userId="a7ec867a310b7972" providerId="LiveId" clId="{B9F9215E-8BA1-410A-9D90-4FCCD37DEED0}" dt="2023-04-18T20:27:29.219" v="322" actId="1076"/>
        <pc:sldMkLst>
          <pc:docMk/>
          <pc:sldMk cId="2134116318" sldId="393"/>
        </pc:sldMkLst>
        <pc:graphicFrameChg chg="add del mod">
          <ac:chgData name="Gray Moffett" userId="a7ec867a310b7972" providerId="LiveId" clId="{B9F9215E-8BA1-410A-9D90-4FCCD37DEED0}" dt="2023-04-16T23:55:24.389" v="136" actId="478"/>
          <ac:graphicFrameMkLst>
            <pc:docMk/>
            <pc:sldMk cId="2134116318" sldId="393"/>
            <ac:graphicFrameMk id="4" creationId="{35FA4E7B-88A8-9F06-3C90-11B69E0DFE39}"/>
          </ac:graphicFrameMkLst>
        </pc:graphicFrameChg>
        <pc:picChg chg="add del mod">
          <ac:chgData name="Gray Moffett" userId="a7ec867a310b7972" providerId="LiveId" clId="{B9F9215E-8BA1-410A-9D90-4FCCD37DEED0}" dt="2023-04-16T23:47:52.702" v="131" actId="931"/>
          <ac:picMkLst>
            <pc:docMk/>
            <pc:sldMk cId="2134116318" sldId="393"/>
            <ac:picMk id="3" creationId="{4C3BC498-8767-4B29-EE55-A090B784D1F0}"/>
          </ac:picMkLst>
        </pc:picChg>
        <pc:picChg chg="add mod">
          <ac:chgData name="Gray Moffett" userId="a7ec867a310b7972" providerId="LiveId" clId="{B9F9215E-8BA1-410A-9D90-4FCCD37DEED0}" dt="2023-04-16T23:59:04.155" v="137" actId="931"/>
          <ac:picMkLst>
            <pc:docMk/>
            <pc:sldMk cId="2134116318" sldId="393"/>
            <ac:picMk id="6" creationId="{35E1D055-72AB-B034-D74F-3B9FB93DA434}"/>
          </ac:picMkLst>
        </pc:picChg>
        <pc:picChg chg="add mod">
          <ac:chgData name="Gray Moffett" userId="a7ec867a310b7972" providerId="LiveId" clId="{B9F9215E-8BA1-410A-9D90-4FCCD37DEED0}" dt="2023-04-18T20:27:29.219" v="322" actId="1076"/>
          <ac:picMkLst>
            <pc:docMk/>
            <pc:sldMk cId="2134116318" sldId="393"/>
            <ac:picMk id="8" creationId="{FB55FC03-F941-1BD9-6EC3-0320324AB541}"/>
          </ac:picMkLst>
        </pc:picChg>
        <pc:picChg chg="add mod">
          <ac:chgData name="Gray Moffett" userId="a7ec867a310b7972" providerId="LiveId" clId="{B9F9215E-8BA1-410A-9D90-4FCCD37DEED0}" dt="2023-04-17T00:30:49.057" v="250" actId="1076"/>
          <ac:picMkLst>
            <pc:docMk/>
            <pc:sldMk cId="2134116318" sldId="393"/>
            <ac:picMk id="9" creationId="{0E2B694C-4670-C4AD-D9A8-D84079A8EB94}"/>
          </ac:picMkLst>
        </pc:picChg>
      </pc:sldChg>
      <pc:sldChg chg="addSp delSp modSp new mod setBg">
        <pc:chgData name="Gray Moffett" userId="a7ec867a310b7972" providerId="LiveId" clId="{B9F9215E-8BA1-410A-9D90-4FCCD37DEED0}" dt="2023-04-18T20:27:18.253" v="321" actId="14100"/>
        <pc:sldMkLst>
          <pc:docMk/>
          <pc:sldMk cId="1375277247" sldId="394"/>
        </pc:sldMkLst>
        <pc:spChg chg="add mod">
          <ac:chgData name="Gray Moffett" userId="a7ec867a310b7972" providerId="LiveId" clId="{B9F9215E-8BA1-410A-9D90-4FCCD37DEED0}" dt="2023-04-17T00:19:06.695" v="241" actId="20577"/>
          <ac:spMkLst>
            <pc:docMk/>
            <pc:sldMk cId="1375277247" sldId="394"/>
            <ac:spMk id="3" creationId="{380FE83C-10DD-28B6-D3B8-23D3C43A28EE}"/>
          </ac:spMkLst>
        </pc:spChg>
        <pc:spChg chg="add del mod">
          <ac:chgData name="Gray Moffett" userId="a7ec867a310b7972" providerId="LiveId" clId="{B9F9215E-8BA1-410A-9D90-4FCCD37DEED0}" dt="2023-04-17T00:15:58.977" v="143"/>
          <ac:spMkLst>
            <pc:docMk/>
            <pc:sldMk cId="1375277247" sldId="394"/>
            <ac:spMk id="4" creationId="{9E2417D0-E100-A802-9323-94910E7F7F5F}"/>
          </ac:spMkLst>
        </pc:spChg>
        <pc:spChg chg="add mod">
          <ac:chgData name="Gray Moffett" userId="a7ec867a310b7972" providerId="LiveId" clId="{B9F9215E-8BA1-410A-9D90-4FCCD37DEED0}" dt="2023-04-18T20:27:18.253" v="321" actId="14100"/>
          <ac:spMkLst>
            <pc:docMk/>
            <pc:sldMk cId="1375277247" sldId="394"/>
            <ac:spMk id="5" creationId="{182B0AEA-8406-C9A5-06AB-862A5F7918CA}"/>
          </ac:spMkLst>
        </pc:spChg>
      </pc:sldChg>
      <pc:sldChg chg="addSp modSp new mod setBg">
        <pc:chgData name="Gray Moffett" userId="a7ec867a310b7972" providerId="LiveId" clId="{B9F9215E-8BA1-410A-9D90-4FCCD37DEED0}" dt="2023-04-18T20:33:22.265" v="347" actId="1076"/>
        <pc:sldMkLst>
          <pc:docMk/>
          <pc:sldMk cId="3050785347" sldId="395"/>
        </pc:sldMkLst>
        <pc:spChg chg="add mod">
          <ac:chgData name="Gray Moffett" userId="a7ec867a310b7972" providerId="LiveId" clId="{B9F9215E-8BA1-410A-9D90-4FCCD37DEED0}" dt="2023-04-18T20:33:21.093" v="346" actId="255"/>
          <ac:spMkLst>
            <pc:docMk/>
            <pc:sldMk cId="3050785347" sldId="395"/>
            <ac:spMk id="3" creationId="{529F184A-9411-7740-56CF-E19708C156AD}"/>
          </ac:spMkLst>
        </pc:spChg>
        <pc:spChg chg="add mod">
          <ac:chgData name="Gray Moffett" userId="a7ec867a310b7972" providerId="LiveId" clId="{B9F9215E-8BA1-410A-9D90-4FCCD37DEED0}" dt="2023-04-18T20:33:22.265" v="347" actId="1076"/>
          <ac:spMkLst>
            <pc:docMk/>
            <pc:sldMk cId="3050785347" sldId="395"/>
            <ac:spMk id="5" creationId="{3E8A5956-2E08-BCB2-8A4D-79C32A5BA7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5C921-B092-49F3-9832-97B3589EAA4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D8F01-88F9-4566-BB42-DF18575F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9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Shape 1166"/>
          <p:cNvSpPr txBox="1">
            <a:spLocks noGrp="1"/>
          </p:cNvSpPr>
          <p:nvPr>
            <p:ph type="body" idx="1"/>
          </p:nvPr>
        </p:nvSpPr>
        <p:spPr>
          <a:xfrm>
            <a:off x="936625" y="4424362"/>
            <a:ext cx="5153024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Shape 1167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3263"/>
            <a:ext cx="6189662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Shape 1287"/>
          <p:cNvSpPr txBox="1">
            <a:spLocks noGrp="1"/>
          </p:cNvSpPr>
          <p:nvPr>
            <p:ph type="body" idx="1"/>
          </p:nvPr>
        </p:nvSpPr>
        <p:spPr>
          <a:xfrm>
            <a:off x="936625" y="4424362"/>
            <a:ext cx="5153024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Shape 1288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3263"/>
            <a:ext cx="6189662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Shape 1305"/>
          <p:cNvSpPr txBox="1">
            <a:spLocks noGrp="1"/>
          </p:cNvSpPr>
          <p:nvPr>
            <p:ph type="body" idx="1"/>
          </p:nvPr>
        </p:nvSpPr>
        <p:spPr>
          <a:xfrm>
            <a:off x="936625" y="4424362"/>
            <a:ext cx="5153024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6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Shape 1306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3263"/>
            <a:ext cx="6189662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Shape 1314"/>
          <p:cNvSpPr txBox="1">
            <a:spLocks noGrp="1"/>
          </p:cNvSpPr>
          <p:nvPr>
            <p:ph type="body" idx="1"/>
          </p:nvPr>
        </p:nvSpPr>
        <p:spPr>
          <a:xfrm>
            <a:off x="936625" y="4424362"/>
            <a:ext cx="5153024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Shape 1315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3263"/>
            <a:ext cx="6189662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Shape 1398"/>
          <p:cNvSpPr txBox="1">
            <a:spLocks noGrp="1"/>
          </p:cNvSpPr>
          <p:nvPr>
            <p:ph type="body" idx="1"/>
          </p:nvPr>
        </p:nvSpPr>
        <p:spPr>
          <a:xfrm>
            <a:off x="936625" y="4424362"/>
            <a:ext cx="5153024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Shape 1399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3263"/>
            <a:ext cx="6189662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Shape 1205"/>
          <p:cNvSpPr txBox="1">
            <a:spLocks noGrp="1"/>
          </p:cNvSpPr>
          <p:nvPr>
            <p:ph type="body" idx="1"/>
          </p:nvPr>
        </p:nvSpPr>
        <p:spPr>
          <a:xfrm>
            <a:off x="936625" y="4424362"/>
            <a:ext cx="5153024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Shape 1206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3263"/>
            <a:ext cx="6189662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Shape 1368"/>
          <p:cNvSpPr txBox="1">
            <a:spLocks noGrp="1"/>
          </p:cNvSpPr>
          <p:nvPr>
            <p:ph type="body" idx="1"/>
          </p:nvPr>
        </p:nvSpPr>
        <p:spPr>
          <a:xfrm>
            <a:off x="936625" y="4424362"/>
            <a:ext cx="5153024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Organization, sending ops here or there, different frequencies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Shape 1369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3263"/>
            <a:ext cx="6189662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Shape 1225"/>
          <p:cNvSpPr txBox="1">
            <a:spLocks noGrp="1"/>
          </p:cNvSpPr>
          <p:nvPr>
            <p:ph type="body" idx="1"/>
          </p:nvPr>
        </p:nvSpPr>
        <p:spPr>
          <a:xfrm>
            <a:off x="936625" y="4424362"/>
            <a:ext cx="5153024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Shape 1226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3263"/>
            <a:ext cx="6189662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Shape 1216"/>
          <p:cNvSpPr txBox="1">
            <a:spLocks noGrp="1"/>
          </p:cNvSpPr>
          <p:nvPr>
            <p:ph type="body" idx="1"/>
          </p:nvPr>
        </p:nvSpPr>
        <p:spPr>
          <a:xfrm>
            <a:off x="936625" y="4424362"/>
            <a:ext cx="5153024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Shape 1217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3263"/>
            <a:ext cx="6189662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Shape 1234"/>
          <p:cNvSpPr txBox="1">
            <a:spLocks noGrp="1"/>
          </p:cNvSpPr>
          <p:nvPr>
            <p:ph type="body" idx="1"/>
          </p:nvPr>
        </p:nvSpPr>
        <p:spPr>
          <a:xfrm>
            <a:off x="936625" y="4424362"/>
            <a:ext cx="5153024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Shape 1235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3263"/>
            <a:ext cx="6189662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Shape 1252"/>
          <p:cNvSpPr txBox="1">
            <a:spLocks noGrp="1"/>
          </p:cNvSpPr>
          <p:nvPr>
            <p:ph type="body" idx="1"/>
          </p:nvPr>
        </p:nvSpPr>
        <p:spPr>
          <a:xfrm>
            <a:off x="936625" y="4424362"/>
            <a:ext cx="5153024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Shape 125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3263"/>
            <a:ext cx="6189662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Shape 1269"/>
          <p:cNvSpPr txBox="1">
            <a:spLocks noGrp="1"/>
          </p:cNvSpPr>
          <p:nvPr>
            <p:ph type="body" idx="1"/>
          </p:nvPr>
        </p:nvSpPr>
        <p:spPr>
          <a:xfrm>
            <a:off x="936625" y="4424362"/>
            <a:ext cx="5153024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Shape 1270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3263"/>
            <a:ext cx="6189662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Shape 1278"/>
          <p:cNvSpPr txBox="1">
            <a:spLocks noGrp="1"/>
          </p:cNvSpPr>
          <p:nvPr>
            <p:ph type="body" idx="1"/>
          </p:nvPr>
        </p:nvSpPr>
        <p:spPr>
          <a:xfrm>
            <a:off x="936625" y="4424362"/>
            <a:ext cx="5153024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Shape 1279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3263"/>
            <a:ext cx="6189662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1083-FC74-0B5A-1FB2-AE3264D3E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C9D5C0-9963-D545-5046-C06A6550E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5ECD-9C7A-2C1E-FEB2-512D19BBB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797-3F72-47FC-8068-29B941340E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962B2-EA20-D48A-57B5-0CC6E70F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00E62-FE07-9170-5123-BFF51301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477F-D587-4F82-92D6-0CAFD852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7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13DCE-0EBE-1E14-FEAF-FAB07763C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0654E-1BEA-EB69-6DA5-6FE7117AE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300D2-5AEA-89DA-1ECE-13BE2819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797-3F72-47FC-8068-29B941340E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3115D-96A3-DDF9-C0BE-22B160F0E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E56D7-D272-F15D-6160-4F8A943C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477F-D587-4F82-92D6-0CAFD852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FC626E-8A18-ADF6-4934-4D2EDDACC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8BAAC-A55B-89D7-82FA-6DD892F58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7492-02C5-A3F6-3F09-A22D1883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797-3F72-47FC-8068-29B941340E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7D00D-59F6-B67A-5F6C-3FED5851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9449A-9DBB-6062-71D7-519A25E1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477F-D587-4F82-92D6-0CAFD852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09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133600" y="342900"/>
            <a:ext cx="7823200" cy="1143000"/>
          </a:xfrm>
          <a:prstGeom prst="rect">
            <a:avLst/>
          </a:prstGeom>
          <a:noFill/>
          <a:ln>
            <a:noFill/>
          </a:ln>
          <a:effectLst>
            <a:outerShdw blurRad="63500" dist="13469" dir="270000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508000" y="1600200"/>
            <a:ext cx="5486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➔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Noto Sans Symbols"/>
              <a:buChar char="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9946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16"/>
              <a:buFont typeface="Noto Sans Symbols"/>
              <a:buChar char="→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15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92"/>
              <a:buFont typeface="Noto Sans Symbols"/>
              <a:buChar char="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clipArt" idx="2"/>
          </p:nvPr>
        </p:nvSpPr>
        <p:spPr>
          <a:xfrm>
            <a:off x="6197600" y="1600200"/>
            <a:ext cx="5486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➔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90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Noto Sans Symbols"/>
              <a:buChar char="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577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16"/>
              <a:buFont typeface="Noto Sans Symbols"/>
              <a:buChar char="→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6560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92"/>
              <a:buFont typeface="Noto Sans Symbols"/>
              <a:buChar char="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912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912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912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912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912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812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962400" y="6248400"/>
            <a:ext cx="436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fld id="{00000000-1234-1234-1234-123412341234}" type="slidenum">
              <a:rPr lang="en-US" sz="16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chemeClr val="dk1"/>
                </a:buClr>
                <a:buSzPts val="400"/>
              </a:pPr>
              <a:t>‹#›</a:t>
            </a:fld>
            <a:endParaRPr lang="en-US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657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133600" y="342900"/>
            <a:ext cx="7823200" cy="1143000"/>
          </a:xfrm>
          <a:prstGeom prst="rect">
            <a:avLst/>
          </a:prstGeom>
          <a:noFill/>
          <a:ln>
            <a:noFill/>
          </a:ln>
          <a:effectLst>
            <a:outerShdw blurRad="63500" dist="13469" dir="270000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508000" y="1600200"/>
            <a:ext cx="5486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➔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Noto Sans Symbols"/>
              <a:buChar char="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9946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16"/>
              <a:buFont typeface="Noto Sans Symbols"/>
              <a:buChar char="→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15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92"/>
              <a:buFont typeface="Noto Sans Symbols"/>
              <a:buChar char="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486400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➔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Noto Sans Symbols"/>
              <a:buChar char="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9946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16"/>
              <a:buFont typeface="Noto Sans Symbols"/>
              <a:buChar char="→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15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92"/>
              <a:buFont typeface="Noto Sans Symbols"/>
              <a:buChar char="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6197600" y="4000500"/>
            <a:ext cx="5486400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➔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Noto Sans Symbols"/>
              <a:buChar char="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9946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16"/>
              <a:buFont typeface="Noto Sans Symbols"/>
              <a:buChar char="→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15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92"/>
              <a:buFont typeface="Noto Sans Symbols"/>
              <a:buChar char="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6593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588"/>
              <a:buFont typeface="Noto Sans Symbols"/>
              <a:buChar char="✦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812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962400" y="6248400"/>
            <a:ext cx="436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fld id="{00000000-1234-1234-1234-123412341234}" type="slidenum">
              <a:rPr lang="en-US" sz="16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chemeClr val="dk1"/>
                </a:buClr>
                <a:buSzPts val="400"/>
              </a:pPr>
              <a:t>‹#›</a:t>
            </a:fld>
            <a:endParaRPr lang="en-US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295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2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E33C-6ACE-F69C-D2E4-BD50CF4D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80371-0EE5-2386-C010-73CA5CCFF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181C-C639-B49D-A6DC-E1A4F97C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797-3F72-47FC-8068-29B941340E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BCD33-ED11-5785-9656-FBF0741C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3E757-1794-AFFF-267E-D3B39D18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477F-D587-4F82-92D6-0CAFD852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7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C7A6-46D6-B3A2-090D-1C7912A4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9B59E-D6F2-9C3A-74C6-5D910E7B3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AA4A1-CDF7-275D-7F04-BB3B9EB4A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797-3F72-47FC-8068-29B941340E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61903-4446-DD58-525B-C8CA1805F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951B5-E632-63B4-D79F-B44A0929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477F-D587-4F82-92D6-0CAFD852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6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40397-6A70-F0FF-823E-6EA9017F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46A78-1B5E-852A-9ED0-3F3C9505D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7F662-CF1E-A55E-3E32-495AE0926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B1F63-EAB7-896B-6CE9-A141F06B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797-3F72-47FC-8068-29B941340E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4AF6F-30BD-9EA7-AC2E-6BBAE6E1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79F2-7E40-D30F-F283-BB71E4D5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477F-D587-4F82-92D6-0CAFD852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6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EF13-99CD-721A-FD60-B980A7DA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0556C-2E89-2A54-68FE-2DE9C3446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0A506-7914-A59F-7B8C-17C2CBC3A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6CF1D-857D-1B45-6953-127716F8A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110CD5-7FBA-49E5-1A41-7D0CE75F9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B575E5-ACF8-65CF-1C94-AF7CEC91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797-3F72-47FC-8068-29B941340E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84A775-AE97-0DA1-672C-4D78282E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3D7E27-30E4-F6D9-78AE-C363A704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477F-D587-4F82-92D6-0CAFD852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7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46E23-2121-C0F5-5D3F-D6405436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EA525-7515-4D52-F0C4-E2B67C68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797-3F72-47FC-8068-29B941340E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78688-A388-0368-1723-544E6E05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844F8-51E0-A6EF-EBB2-47687DF8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477F-D587-4F82-92D6-0CAFD852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8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AA56CA-CF21-3394-F0A4-5C25ECCB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797-3F72-47FC-8068-29B941340E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1834B-758A-4FAB-52EB-F367FA8E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5373C-2F41-7588-039D-5FAB108F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477F-D587-4F82-92D6-0CAFD852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A148-16FA-8945-473A-F72C9526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86BCD-F864-1049-AFD4-DE68392A9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89F70-02AF-990E-1893-242C31C7E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DFFD6-C9E1-BA84-34AF-66D12295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797-3F72-47FC-8068-29B941340E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84672-BE70-A3D0-0FDF-EB21E492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CC604-9AB5-8F60-B7E0-5149D166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477F-D587-4F82-92D6-0CAFD852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0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472F-249D-0188-32DC-A312E6D0F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C70E0-C729-7957-6267-3C441C280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AC139-74D1-7E80-7D07-E514F77C9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04E06-AEF9-82F6-EB6B-451959D7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797-3F72-47FC-8068-29B941340E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D35A5-358E-944A-A67C-FD3DC926D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9D1B4-13F8-E0E3-7FFF-5F3E63E57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477F-D587-4F82-92D6-0CAFD852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0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98FDE-49F7-5F95-9E23-33984D8C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E9F29-9BBC-FDAA-126F-F952D8855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A483D-9E7E-AC4C-42A4-5CEF0E84B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3F797-3F72-47FC-8068-29B941340E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5FDCA-6AE7-39DB-7DC0-06822C74B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498EC-B737-2AD9-FFBE-BE7BA7BFC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9477F-D587-4F82-92D6-0CAFD852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9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w1u@winlink.org" TargetMode="External"/><Relationship Id="rId2" Type="http://schemas.openxmlformats.org/officeDocument/2006/relationships/hyperlink" Target="mailto:kw1u@arrl.net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48CD65-E61B-F93E-8474-3264EE3A3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98" y="729641"/>
            <a:ext cx="9526604" cy="612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5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9F184A-9411-7740-56CF-E19708C156AD}"/>
              </a:ext>
            </a:extLst>
          </p:cNvPr>
          <p:cNvSpPr txBox="1"/>
          <p:nvPr/>
        </p:nvSpPr>
        <p:spPr>
          <a:xfrm>
            <a:off x="3483827" y="846821"/>
            <a:ext cx="6094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chemeClr val="bg1"/>
                </a:solidFill>
                <a:effectLst/>
                <a:latin typeface="BMW Helvetica 75" pitchFamily="50" charset="0"/>
              </a:rPr>
              <a:t>ARRL Numbered Radiograms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A5956-2E08-BCB2-8A4D-79C32A5BA75C}"/>
              </a:ext>
            </a:extLst>
          </p:cNvPr>
          <p:cNvSpPr txBox="1"/>
          <p:nvPr/>
        </p:nvSpPr>
        <p:spPr>
          <a:xfrm>
            <a:off x="2216692" y="1720840"/>
            <a:ext cx="89767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FORTY SEVEN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Reference your message number _____ to _____ delivered on _____      at _____ UTC.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8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0FE83C-10DD-28B6-D3B8-23D3C43A28EE}"/>
              </a:ext>
            </a:extLst>
          </p:cNvPr>
          <p:cNvSpPr txBox="1"/>
          <p:nvPr/>
        </p:nvSpPr>
        <p:spPr>
          <a:xfrm>
            <a:off x="3048657" y="889844"/>
            <a:ext cx="609731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Good day Robert KC1KVY,</a:t>
            </a:r>
          </a:p>
          <a:p>
            <a:r>
              <a:rPr lang="en-US" dirty="0"/>
              <a:t>Ko4dn has relayed this message by radio from Tallahassee, Fl </a:t>
            </a:r>
          </a:p>
          <a:p>
            <a:r>
              <a:rPr lang="en-US" dirty="0"/>
              <a:t>to you. </a:t>
            </a:r>
          </a:p>
          <a:p>
            <a:endParaRPr lang="en-US" dirty="0"/>
          </a:p>
          <a:p>
            <a:r>
              <a:rPr lang="en-US" dirty="0"/>
              <a:t>Message:</a:t>
            </a:r>
          </a:p>
          <a:p>
            <a:r>
              <a:rPr lang="en-US" dirty="0"/>
              <a:t>Referencing your message number 3124 was delivered on March 27 2234 UTC </a:t>
            </a:r>
          </a:p>
          <a:p>
            <a:r>
              <a:rPr lang="en-US" dirty="0"/>
              <a:t>via email.</a:t>
            </a:r>
          </a:p>
          <a:p>
            <a:endParaRPr lang="en-US" dirty="0"/>
          </a:p>
          <a:p>
            <a:r>
              <a:rPr lang="en-US" dirty="0"/>
              <a:t>73,</a:t>
            </a:r>
          </a:p>
          <a:p>
            <a:r>
              <a:rPr lang="en-US" dirty="0"/>
              <a:t>Kris ko4dn</a:t>
            </a:r>
          </a:p>
          <a:p>
            <a:endParaRPr lang="en-US" dirty="0"/>
          </a:p>
          <a:p>
            <a:r>
              <a:rPr lang="en-US" dirty="0"/>
              <a:t>For the Marion County Traffic Net</a:t>
            </a:r>
          </a:p>
          <a:p>
            <a:r>
              <a:rPr lang="en-US" dirty="0"/>
              <a:t>For the Florida Phone Traffic Net</a:t>
            </a:r>
          </a:p>
          <a:p>
            <a:r>
              <a:rPr lang="en-US" dirty="0"/>
              <a:t>Gray Moffett   KC3DWY</a:t>
            </a:r>
          </a:p>
          <a:p>
            <a:r>
              <a:rPr lang="en-US" dirty="0"/>
              <a:t>Assistant Emergency Coordinator</a:t>
            </a:r>
          </a:p>
          <a:p>
            <a:r>
              <a:rPr lang="en-US" dirty="0"/>
              <a:t>Marion County Amateur Radio Emergency Service</a:t>
            </a:r>
          </a:p>
          <a:p>
            <a:r>
              <a:rPr lang="en-US" dirty="0"/>
              <a:t>www.aresmcfl.org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B0AEA-8406-C9A5-06AB-862A5F7918CA}"/>
              </a:ext>
            </a:extLst>
          </p:cNvPr>
          <p:cNvSpPr txBox="1"/>
          <p:nvPr/>
        </p:nvSpPr>
        <p:spPr>
          <a:xfrm>
            <a:off x="2787805" y="428178"/>
            <a:ext cx="658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Now I want to turn this Numbered Message into a meaningful script  </a:t>
            </a:r>
          </a:p>
        </p:txBody>
      </p:sp>
    </p:spTree>
    <p:extLst>
      <p:ext uri="{BB962C8B-B14F-4D97-AF65-F5344CB8AC3E}">
        <p14:creationId xmlns:p14="http://schemas.microsoft.com/office/powerpoint/2010/main" val="137527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Shape 1272"/>
          <p:cNvSpPr txBox="1">
            <a:spLocks noGrp="1"/>
          </p:cNvSpPr>
          <p:nvPr>
            <p:ph type="title"/>
          </p:nvPr>
        </p:nvSpPr>
        <p:spPr>
          <a:xfrm>
            <a:off x="3352800" y="342900"/>
            <a:ext cx="5410200" cy="1143000"/>
          </a:xfrm>
          <a:prstGeom prst="rect">
            <a:avLst/>
          </a:prstGeom>
          <a:noFill/>
          <a:ln>
            <a:noFill/>
          </a:ln>
          <a:effectLst>
            <a:outerShdw blurRad="63500" dist="13469" dir="2700000">
              <a:schemeClr val="lt2">
                <a:alpha val="74509"/>
              </a:schemeClr>
            </a:outerShdw>
          </a:effectLst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100"/>
            </a:pP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Pro-Words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73" name="Shape 1273"/>
          <p:cNvSpPr txBox="1">
            <a:spLocks noGrp="1"/>
          </p:cNvSpPr>
          <p:nvPr>
            <p:ph type="body" idx="1"/>
          </p:nvPr>
        </p:nvSpPr>
        <p:spPr>
          <a:xfrm>
            <a:off x="1905001" y="2057401"/>
            <a:ext cx="8381999" cy="41909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075" tIns="46025" rIns="92075" bIns="46025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– single numeral follows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Figures – several numerals follow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Letter Group – usually an abbreviation (EOC)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Mixed Group – letters and numerals (12A)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Amateur Call – special type of mixed group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Spell – phonetic spelling follows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Say Again – repeat of previous word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74" name="Shape 1274"/>
          <p:cNvSpPr txBox="1"/>
          <p:nvPr/>
        </p:nvSpPr>
        <p:spPr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ctr">
              <a:buClr>
                <a:schemeClr val="dk1"/>
              </a:buClr>
              <a:buSzPts val="350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Emergency Communications Workshop</a:t>
            </a:r>
            <a:endParaRPr/>
          </a:p>
        </p:txBody>
      </p:sp>
      <p:sp>
        <p:nvSpPr>
          <p:cNvPr id="1275" name="Shape 1275"/>
          <p:cNvSpPr txBox="1"/>
          <p:nvPr/>
        </p:nvSpPr>
        <p:spPr>
          <a:xfrm>
            <a:off x="8077201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r">
              <a:buClr>
                <a:schemeClr val="dk1"/>
              </a:buClr>
              <a:buSzPts val="400"/>
            </a:pPr>
            <a:fld id="{00000000-1234-1234-1234-123412341234}" type="slidenum"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400"/>
              </a:pPr>
              <a:t>12</a:t>
            </a:fld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Shape 1276"/>
          <p:cNvSpPr txBox="1">
            <a:spLocks noGrp="1"/>
          </p:cNvSpPr>
          <p:nvPr>
            <p:ph type="sldNum" idx="12"/>
          </p:nvPr>
        </p:nvSpPr>
        <p:spPr>
          <a:xfrm>
            <a:off x="8077200" y="6248400"/>
            <a:ext cx="1905000" cy="457200"/>
          </a:xfrm>
          <a:prstGeom prst="rect">
            <a:avLst/>
          </a:prstGeom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400"/>
              </a:pPr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Shape 1281"/>
          <p:cNvSpPr txBox="1">
            <a:spLocks noGrp="1"/>
          </p:cNvSpPr>
          <p:nvPr>
            <p:ph type="title"/>
          </p:nvPr>
        </p:nvSpPr>
        <p:spPr>
          <a:xfrm>
            <a:off x="3352800" y="342900"/>
            <a:ext cx="5410200" cy="1143000"/>
          </a:xfrm>
          <a:prstGeom prst="rect">
            <a:avLst/>
          </a:prstGeom>
          <a:noFill/>
          <a:ln>
            <a:noFill/>
          </a:ln>
          <a:effectLst>
            <a:outerShdw blurRad="63500" dist="13469" dir="2700000">
              <a:schemeClr val="lt2">
                <a:alpha val="74509"/>
              </a:schemeClr>
            </a:outerShdw>
          </a:effectLst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100"/>
            </a:pP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Pro-Words (2)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82" name="Shape 1282"/>
          <p:cNvSpPr txBox="1">
            <a:spLocks noGrp="1"/>
          </p:cNvSpPr>
          <p:nvPr>
            <p:ph type="body" idx="1"/>
          </p:nvPr>
        </p:nvSpPr>
        <p:spPr>
          <a:xfrm>
            <a:off x="1905001" y="2057401"/>
            <a:ext cx="8381999" cy="41909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075" tIns="46025" rIns="92075" bIns="46025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Correction – I’m going to correct something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 – end of message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– additional message(s) follow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more – no additional messages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 Again – request from recipient to repeat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 after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 before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after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before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83" name="Shape 1283"/>
          <p:cNvSpPr txBox="1"/>
          <p:nvPr/>
        </p:nvSpPr>
        <p:spPr>
          <a:xfrm>
            <a:off x="8077201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r">
              <a:buClr>
                <a:schemeClr val="dk1"/>
              </a:buClr>
              <a:buSzPts val="400"/>
            </a:pPr>
            <a:fld id="{00000000-1234-1234-1234-123412341234}" type="slidenum"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400"/>
              </a:pPr>
              <a:t>13</a:t>
            </a:fld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Shape 1284"/>
          <p:cNvSpPr txBox="1"/>
          <p:nvPr/>
        </p:nvSpPr>
        <p:spPr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ctr">
              <a:buClr>
                <a:schemeClr val="dk1"/>
              </a:buClr>
              <a:buSzPts val="350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Emergency Communications Workshop</a:t>
            </a:r>
            <a:endParaRPr/>
          </a:p>
        </p:txBody>
      </p:sp>
      <p:sp>
        <p:nvSpPr>
          <p:cNvPr id="1285" name="Shape 1285"/>
          <p:cNvSpPr txBox="1">
            <a:spLocks noGrp="1"/>
          </p:cNvSpPr>
          <p:nvPr>
            <p:ph type="sldNum" idx="12"/>
          </p:nvPr>
        </p:nvSpPr>
        <p:spPr>
          <a:xfrm>
            <a:off x="8077200" y="6248400"/>
            <a:ext cx="1905000" cy="457200"/>
          </a:xfrm>
          <a:prstGeom prst="rect">
            <a:avLst/>
          </a:prstGeom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400"/>
              </a:pPr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Shape 1290"/>
          <p:cNvSpPr txBox="1">
            <a:spLocks noGrp="1"/>
          </p:cNvSpPr>
          <p:nvPr>
            <p:ph type="title"/>
          </p:nvPr>
        </p:nvSpPr>
        <p:spPr>
          <a:xfrm>
            <a:off x="3352800" y="342900"/>
            <a:ext cx="5410200" cy="1143000"/>
          </a:xfrm>
          <a:prstGeom prst="rect">
            <a:avLst/>
          </a:prstGeom>
          <a:noFill/>
          <a:ln>
            <a:noFill/>
          </a:ln>
          <a:effectLst>
            <a:outerShdw blurRad="63500" dist="13469" dir="2700000">
              <a:schemeClr val="lt2">
                <a:alpha val="74509"/>
              </a:schemeClr>
            </a:outerShdw>
          </a:effectLst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100"/>
            </a:pP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Check Doesn’t Match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91" name="Shape 1291"/>
          <p:cNvSpPr txBox="1">
            <a:spLocks noGrp="1"/>
          </p:cNvSpPr>
          <p:nvPr>
            <p:ph type="body" idx="1"/>
          </p:nvPr>
        </p:nvSpPr>
        <p:spPr>
          <a:xfrm>
            <a:off x="1905001" y="2057401"/>
            <a:ext cx="8381999" cy="41909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075" tIns="46025" rIns="92075" bIns="46025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Clarify special items, e.g., email address is 5 words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 message at reading speed stopping after every 5 words so recipients can identify where count is off or read every fifth word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 discrepancy in count in optional Operator’s Notes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None/>
            </a:pP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2" name="Shape 1292"/>
          <p:cNvSpPr txBox="1"/>
          <p:nvPr/>
        </p:nvSpPr>
        <p:spPr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ctr">
              <a:buClr>
                <a:schemeClr val="dk1"/>
              </a:buClr>
              <a:buSzPts val="350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Emergency Communications Workshop</a:t>
            </a:r>
            <a:endParaRPr/>
          </a:p>
        </p:txBody>
      </p:sp>
      <p:sp>
        <p:nvSpPr>
          <p:cNvPr id="1293" name="Shape 1293"/>
          <p:cNvSpPr txBox="1"/>
          <p:nvPr/>
        </p:nvSpPr>
        <p:spPr>
          <a:xfrm>
            <a:off x="8077201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r">
              <a:buClr>
                <a:schemeClr val="dk1"/>
              </a:buClr>
              <a:buSzPts val="400"/>
            </a:pPr>
            <a:fld id="{00000000-1234-1234-1234-123412341234}" type="slidenum"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400"/>
              </a:pPr>
              <a:t>14</a:t>
            </a:fld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Shape 1294"/>
          <p:cNvSpPr txBox="1">
            <a:spLocks noGrp="1"/>
          </p:cNvSpPr>
          <p:nvPr>
            <p:ph type="sldNum" idx="12"/>
          </p:nvPr>
        </p:nvSpPr>
        <p:spPr>
          <a:xfrm>
            <a:off x="8077200" y="6248400"/>
            <a:ext cx="1905000" cy="457200"/>
          </a:xfrm>
          <a:prstGeom prst="rect">
            <a:avLst/>
          </a:prstGeom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400"/>
              </a:pPr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Shape 1308"/>
          <p:cNvSpPr txBox="1"/>
          <p:nvPr/>
        </p:nvSpPr>
        <p:spPr>
          <a:xfrm>
            <a:off x="4419600" y="6005649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ctr">
              <a:buClr>
                <a:schemeClr val="dk1"/>
              </a:buClr>
              <a:buSzPts val="350"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Emergency Communications Workshop</a:t>
            </a:r>
            <a:endParaRPr dirty="0"/>
          </a:p>
        </p:txBody>
      </p:sp>
      <p:sp>
        <p:nvSpPr>
          <p:cNvPr id="1309" name="Shape 1309"/>
          <p:cNvSpPr txBox="1"/>
          <p:nvPr/>
        </p:nvSpPr>
        <p:spPr>
          <a:xfrm>
            <a:off x="8077201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r">
              <a:buClr>
                <a:schemeClr val="dk1"/>
              </a:buClr>
              <a:buSzPts val="400"/>
            </a:pPr>
            <a:fld id="{00000000-1234-1234-1234-123412341234}" type="slidenum"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400"/>
              </a:pPr>
              <a:t>15</a:t>
            </a:fld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Shape 1310"/>
          <p:cNvSpPr txBox="1">
            <a:spLocks noGrp="1"/>
          </p:cNvSpPr>
          <p:nvPr>
            <p:ph type="title"/>
          </p:nvPr>
        </p:nvSpPr>
        <p:spPr>
          <a:xfrm>
            <a:off x="3352800" y="342900"/>
            <a:ext cx="5410200" cy="1143000"/>
          </a:xfrm>
          <a:prstGeom prst="rect">
            <a:avLst/>
          </a:prstGeom>
          <a:noFill/>
          <a:ln>
            <a:noFill/>
          </a:ln>
          <a:effectLst>
            <a:outerShdw blurRad="63500" dist="13469" dir="2700000">
              <a:schemeClr val="lt2"/>
            </a:outerShdw>
          </a:effectLst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100"/>
            </a:pP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Radiogram:</a:t>
            </a:r>
            <a:br>
              <a:rPr lang="en-US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“Properly Serviced”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11" name="Shape 1311"/>
          <p:cNvSpPr txBox="1">
            <a:spLocks noGrp="1"/>
          </p:cNvSpPr>
          <p:nvPr>
            <p:ph type="body" idx="1"/>
          </p:nvPr>
        </p:nvSpPr>
        <p:spPr>
          <a:xfrm>
            <a:off x="1800497" y="1656806"/>
            <a:ext cx="8382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075" tIns="46025" rIns="92075" bIns="46025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 message to be “properly serviced” and thus traceable,   record how it traveled. This may be in your traffic log or on an actual Radiogram form for each message.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Received from another station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all messages except those originated, record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Received From: Station, date, time received from.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relaying to another station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Sent To: Station, date, time relayed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delivering hard-copy to addressee, 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Received At: Your call, phone, name address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 Reply to sender or Service message to Originato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 dirty="0"/>
          </a:p>
        </p:txBody>
      </p:sp>
      <p:sp>
        <p:nvSpPr>
          <p:cNvPr id="1312" name="Shape 1312"/>
          <p:cNvSpPr txBox="1">
            <a:spLocks noGrp="1"/>
          </p:cNvSpPr>
          <p:nvPr>
            <p:ph type="sldNum" idx="12"/>
          </p:nvPr>
        </p:nvSpPr>
        <p:spPr>
          <a:xfrm>
            <a:off x="8077200" y="6248400"/>
            <a:ext cx="1905000" cy="457200"/>
          </a:xfrm>
          <a:prstGeom prst="rect">
            <a:avLst/>
          </a:prstGeom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400"/>
              </a:pPr>
              <a:t>15</a:t>
            </a:fld>
            <a:endParaRPr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Shape 1317"/>
          <p:cNvSpPr txBox="1">
            <a:spLocks noGrp="1"/>
          </p:cNvSpPr>
          <p:nvPr>
            <p:ph type="title"/>
          </p:nvPr>
        </p:nvSpPr>
        <p:spPr>
          <a:xfrm>
            <a:off x="3352800" y="342900"/>
            <a:ext cx="5410200" cy="1143000"/>
          </a:xfrm>
          <a:prstGeom prst="rect">
            <a:avLst/>
          </a:prstGeom>
          <a:noFill/>
          <a:ln>
            <a:noFill/>
          </a:ln>
          <a:effectLst>
            <a:outerShdw blurRad="63500" dist="13469" dir="2700000">
              <a:schemeClr val="lt2">
                <a:alpha val="74509"/>
              </a:schemeClr>
            </a:outerShdw>
          </a:effectLst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100"/>
            </a:pPr>
            <a:r>
              <a:rPr lang="en-US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IMPORTANT</a:t>
            </a:r>
            <a:endParaRPr/>
          </a:p>
        </p:txBody>
      </p:sp>
      <p:sp>
        <p:nvSpPr>
          <p:cNvPr id="1318" name="Shape 1318"/>
          <p:cNvSpPr txBox="1">
            <a:spLocks noGrp="1"/>
          </p:cNvSpPr>
          <p:nvPr>
            <p:ph type="body" idx="1"/>
          </p:nvPr>
        </p:nvSpPr>
        <p:spPr>
          <a:xfrm>
            <a:off x="2209801" y="2286002"/>
            <a:ext cx="8381999" cy="41909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075" tIns="46025" rIns="92075" bIns="46025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 is to get the message through intact!</a:t>
            </a: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From the ARRL NTS Methods and Practices Guidelines – MPG.  Do what the trained receiving operator expects and confusion and errors will be minimized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9" name="Shape 1319"/>
          <p:cNvSpPr txBox="1"/>
          <p:nvPr/>
        </p:nvSpPr>
        <p:spPr>
          <a:xfrm>
            <a:off x="4495800" y="62484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ctr">
              <a:buClr>
                <a:schemeClr val="dk1"/>
              </a:buClr>
              <a:buSzPts val="350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Emergency Communications Workshop</a:t>
            </a:r>
            <a:endParaRPr/>
          </a:p>
        </p:txBody>
      </p:sp>
      <p:sp>
        <p:nvSpPr>
          <p:cNvPr id="1320" name="Shape 1320"/>
          <p:cNvSpPr txBox="1"/>
          <p:nvPr/>
        </p:nvSpPr>
        <p:spPr>
          <a:xfrm>
            <a:off x="8077201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r">
              <a:buClr>
                <a:schemeClr val="dk1"/>
              </a:buClr>
              <a:buSzPts val="400"/>
            </a:pPr>
            <a:fld id="{00000000-1234-1234-1234-123412341234}" type="slidenum"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400"/>
              </a:pPr>
              <a:t>16</a:t>
            </a:fld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Shape 1321"/>
          <p:cNvSpPr txBox="1">
            <a:spLocks noGrp="1"/>
          </p:cNvSpPr>
          <p:nvPr>
            <p:ph type="sldNum" idx="12"/>
          </p:nvPr>
        </p:nvSpPr>
        <p:spPr>
          <a:xfrm>
            <a:off x="8077200" y="6248400"/>
            <a:ext cx="1905000" cy="457200"/>
          </a:xfrm>
          <a:prstGeom prst="rect">
            <a:avLst/>
          </a:prstGeom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400"/>
              </a:p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Shape 1401"/>
          <p:cNvSpPr txBox="1"/>
          <p:nvPr/>
        </p:nvSpPr>
        <p:spPr>
          <a:xfrm>
            <a:off x="4495800" y="62484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ctr">
              <a:buClr>
                <a:schemeClr val="dk1"/>
              </a:buClr>
              <a:buSzPts val="350"/>
            </a:pPr>
            <a:endParaRPr dirty="0"/>
          </a:p>
        </p:txBody>
      </p:sp>
      <p:sp>
        <p:nvSpPr>
          <p:cNvPr id="1402" name="Shape 1402"/>
          <p:cNvSpPr txBox="1"/>
          <p:nvPr/>
        </p:nvSpPr>
        <p:spPr>
          <a:xfrm>
            <a:off x="8077201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r">
              <a:buClr>
                <a:schemeClr val="dk1"/>
              </a:buClr>
              <a:buSzPts val="400"/>
            </a:pPr>
            <a:fld id="{00000000-1234-1234-1234-123412341234}" type="slidenum"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400"/>
              </a:pPr>
              <a:t>17</a:t>
            </a:fld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Shape 1403"/>
          <p:cNvSpPr txBox="1">
            <a:spLocks noGrp="1"/>
          </p:cNvSpPr>
          <p:nvPr>
            <p:ph type="title"/>
          </p:nvPr>
        </p:nvSpPr>
        <p:spPr>
          <a:xfrm>
            <a:off x="3124200" y="342900"/>
            <a:ext cx="5867400" cy="1143000"/>
          </a:xfrm>
          <a:prstGeom prst="rect">
            <a:avLst/>
          </a:prstGeom>
          <a:noFill/>
          <a:ln>
            <a:noFill/>
          </a:ln>
          <a:effectLst>
            <a:outerShdw blurRad="63500" dist="13469" dir="2700000">
              <a:schemeClr val="lt2"/>
            </a:outerShdw>
          </a:effectLst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>
              <a:buSzPts val="1100"/>
            </a:pPr>
            <a:r>
              <a:rPr lang="en-US" b="1" dirty="0">
                <a:solidFill>
                  <a:schemeClr val="bg1"/>
                </a:solidFill>
              </a:rPr>
              <a:t>NTS Net Schedule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04" name="Shape 1404"/>
          <p:cNvSpPr txBox="1">
            <a:spLocks noGrp="1"/>
          </p:cNvSpPr>
          <p:nvPr>
            <p:ph type="body" idx="1"/>
          </p:nvPr>
        </p:nvSpPr>
        <p:spPr>
          <a:xfrm>
            <a:off x="1905000" y="1485900"/>
            <a:ext cx="8382000" cy="451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075" tIns="46025" rIns="92075" bIns="46025" rtlCol="0" anchor="t" anchorCtr="0">
            <a:noAutofit/>
          </a:bodyPr>
          <a:lstStyle/>
          <a:p>
            <a:pPr marL="342900">
              <a:spcBef>
                <a:spcPts val="0"/>
              </a:spcBef>
              <a:buSzPts val="1500"/>
            </a:pPr>
            <a:r>
              <a:rPr lang="en-US" sz="2000" dirty="0"/>
              <a:t>NTS Net Schedule and also where to send NTS messages via Packet.</a:t>
            </a:r>
            <a:endParaRPr dirty="0"/>
          </a:p>
          <a:p>
            <a:pPr marL="342900">
              <a:spcBef>
                <a:spcPts val="0"/>
              </a:spcBef>
              <a:buSzPts val="2000"/>
            </a:pPr>
            <a:r>
              <a:rPr lang="en-US" sz="2000" dirty="0"/>
              <a:t>Check out the NTS web site at </a:t>
            </a:r>
            <a:r>
              <a:rPr lang="en-US" sz="2000" u="sng" dirty="0">
                <a:solidFill>
                  <a:schemeClr val="hlink"/>
                </a:solidFill>
              </a:rPr>
              <a:t>ema.arrl.org/national-traffic-system/ </a:t>
            </a:r>
            <a:r>
              <a:rPr lang="en-US" sz="2000" dirty="0"/>
              <a:t>for updates on NTS and the net schedule.</a:t>
            </a:r>
            <a:endParaRPr dirty="0"/>
          </a:p>
        </p:txBody>
      </p:sp>
      <p:graphicFrame>
        <p:nvGraphicFramePr>
          <p:cNvPr id="1405" name="Shape 1405"/>
          <p:cNvGraphicFramePr/>
          <p:nvPr>
            <p:extLst>
              <p:ext uri="{D42A27DB-BD31-4B8C-83A1-F6EECF244321}">
                <p14:modId xmlns:p14="http://schemas.microsoft.com/office/powerpoint/2010/main" val="3460382279"/>
              </p:ext>
            </p:extLst>
          </p:nvPr>
        </p:nvGraphicFramePr>
        <p:xfrm>
          <a:off x="2072640" y="2476500"/>
          <a:ext cx="8290560" cy="3503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3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Frequency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 Manager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EM2MN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8:00 PM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145.23- PL: 88.5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FM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Times New Roman"/>
                        </a:rPr>
                        <a:t>Peter –KC1HHO</a:t>
                      </a:r>
                      <a:endParaRPr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CM2MN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:00 PM</a:t>
                      </a:r>
                      <a:endParaRPr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146.97- PL: 114.8</a:t>
                      </a:r>
                      <a:endParaRPr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FM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John-KK1X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HHTN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10:00 PM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SuMWF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MMRA System PL: 146.2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FM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Joe-W1HAI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CITN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7:30 PM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TuThFSa</a:t>
                      </a:r>
                      <a:endParaRPr sz="18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147.375- PL: 110.9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FM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Mark-AC7RB</a:t>
                      </a:r>
                      <a:endParaRPr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MARIPN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5:00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PM M-Sa</a:t>
                      </a:r>
                      <a:endParaRPr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3.9</a:t>
                      </a: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MHz</a:t>
                      </a:r>
                      <a:endParaRPr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LSB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Ralph-N1LAH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MARI</a:t>
                      </a:r>
                      <a:endParaRPr dirty="0"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7:00 PM</a:t>
                      </a:r>
                      <a:endParaRPr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3.565 MHz</a:t>
                      </a:r>
                      <a:endParaRPr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CW</a:t>
                      </a:r>
                      <a:endParaRPr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Marcia-KW1U</a:t>
                      </a:r>
                      <a:endParaRPr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MARISN</a:t>
                      </a:r>
                      <a:endParaRPr dirty="0"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8:30 PM </a:t>
                      </a:r>
                      <a:r>
                        <a:rPr lang="en-US" sz="180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MTuFSa</a:t>
                      </a: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</a:t>
                      </a: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598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MHz</a:t>
                      </a:r>
                      <a:endParaRPr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CW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Rob-K2MZ</a:t>
                      </a:r>
                      <a:endParaRPr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endParaRPr dirty="0"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endParaRPr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endParaRPr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endParaRPr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endParaRPr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9946-0537-411B-A64A-26E430BF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Traffic Nets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9E62F-9BCC-47F3-9E02-018641A63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b="1" dirty="0"/>
              <a:t>Region Nets</a:t>
            </a:r>
          </a:p>
          <a:p>
            <a:pPr marL="571500" lvl="1" indent="0">
              <a:buNone/>
            </a:pPr>
            <a:r>
              <a:rPr lang="en-US" sz="1800" b="1" dirty="0"/>
              <a:t>FRN 3.950 </a:t>
            </a:r>
            <a:r>
              <a:rPr lang="en-US" sz="1800" b="1" dirty="0" err="1"/>
              <a:t>Khz</a:t>
            </a:r>
            <a:r>
              <a:rPr lang="en-US" sz="1800" b="1" dirty="0"/>
              <a:t>  SSB 2:45 &amp; 4:15 PM (during Daylight Savings Time)</a:t>
            </a:r>
          </a:p>
          <a:p>
            <a:pPr marL="571500" lvl="1" indent="0">
              <a:buNone/>
            </a:pPr>
            <a:r>
              <a:rPr lang="en-US" sz="1800" b="1" dirty="0"/>
              <a:t>1RN 3.598 </a:t>
            </a:r>
            <a:r>
              <a:rPr lang="en-US" sz="1800" b="1" dirty="0" err="1"/>
              <a:t>Khz</a:t>
            </a:r>
            <a:r>
              <a:rPr lang="en-US" sz="1800" b="1" dirty="0"/>
              <a:t>  CW  7:45 &amp; 9:30 PM</a:t>
            </a:r>
          </a:p>
          <a:p>
            <a:pPr marL="571500" lvl="1" indent="0">
              <a:buNone/>
            </a:pPr>
            <a:endParaRPr lang="en-US" sz="1800" b="1" dirty="0"/>
          </a:p>
          <a:p>
            <a:pPr marL="571500" lvl="1" indent="0">
              <a:buNone/>
            </a:pPr>
            <a:r>
              <a:rPr lang="en-US" b="1" dirty="0"/>
              <a:t>Digital</a:t>
            </a:r>
          </a:p>
          <a:p>
            <a:pPr marL="571500" lvl="1" indent="0">
              <a:buNone/>
            </a:pPr>
            <a:r>
              <a:rPr lang="en-US" sz="1800" b="1" dirty="0"/>
              <a:t>KW1U MBO  24/7  VHF Packet 145.090 </a:t>
            </a:r>
            <a:r>
              <a:rPr lang="en-US" sz="1800" b="1" dirty="0" err="1"/>
              <a:t>Mhz</a:t>
            </a:r>
            <a:r>
              <a:rPr lang="en-US" sz="1800" b="1" dirty="0"/>
              <a:t> &amp; HF Pactor (scanning multiple frequencies.  See </a:t>
            </a:r>
            <a:r>
              <a:rPr lang="en-US" sz="1800" b="1" dirty="0">
                <a:hlinkClick r:id="rId2"/>
              </a:rPr>
              <a:t>kw1u@arrl.net</a:t>
            </a:r>
            <a:r>
              <a:rPr lang="en-US" sz="1800" b="1" dirty="0"/>
              <a:t> for further information)</a:t>
            </a:r>
          </a:p>
          <a:p>
            <a:pPr marL="571500" lvl="1" indent="0">
              <a:buNone/>
            </a:pPr>
            <a:r>
              <a:rPr lang="en-US" sz="1800" b="1" dirty="0" err="1"/>
              <a:t>Winlink</a:t>
            </a:r>
            <a:r>
              <a:rPr lang="en-US" sz="1800" b="1" dirty="0"/>
              <a:t>  via </a:t>
            </a:r>
            <a:r>
              <a:rPr lang="en-US" sz="1800" b="1" dirty="0">
                <a:hlinkClick r:id="rId3"/>
              </a:rPr>
              <a:t>kw1u@winlink.org</a:t>
            </a:r>
            <a:endParaRPr lang="en-US" sz="1800" b="1" dirty="0"/>
          </a:p>
          <a:p>
            <a:pPr marL="571500" lvl="1" indent="0">
              <a:buNone/>
            </a:pPr>
            <a:endParaRPr lang="en-US" sz="1800" b="1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23001-8781-4237-A13F-E08C79A88D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76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E3038-48B4-46FE-A8A5-150F3F0E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Resources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E0D86-B8C5-41F8-B5DE-65FE26C4F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ema.arrl.org/national-traffic-system/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bg1"/>
                </a:solidFill>
              </a:rPr>
              <a:t>     Check NTS Resources under Quick Links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bg1"/>
                </a:solidFill>
              </a:rPr>
              <a:t>     Includes fillable Radiogram form, ITU Phonetics, etc.</a:t>
            </a:r>
          </a:p>
          <a:p>
            <a:r>
              <a:rPr lang="en-US" b="1" dirty="0">
                <a:solidFill>
                  <a:schemeClr val="bg1"/>
                </a:solidFill>
              </a:rPr>
              <a:t>winlink.org</a:t>
            </a:r>
          </a:p>
          <a:p>
            <a:r>
              <a:rPr lang="en-US" b="1" dirty="0">
                <a:solidFill>
                  <a:schemeClr val="bg1"/>
                </a:solidFill>
              </a:rPr>
              <a:t>arrl.org</a:t>
            </a:r>
            <a:r>
              <a:rPr lang="en-US" dirty="0">
                <a:solidFill>
                  <a:schemeClr val="bg1"/>
                </a:solidFill>
              </a:rPr>
              <a:t>  Methods and Practices Guidelines (MPG)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From the ARRL NTS Methods and Practices Guidelines MPG - Do what the trained receiving operator expects and confusion and errors will be minimized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D2A3B-C85C-407A-BBFD-5D0F324DA2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400"/>
            </a:pPr>
            <a:fld id="{00000000-1234-1234-1234-123412341234}" type="slidenum"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chemeClr val="dk1"/>
                </a:buClr>
                <a:buSzPts val="400"/>
              </a:pPr>
              <a:t>19</a:t>
            </a:fld>
            <a:endParaRPr lang="en-US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694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Shape 1169"/>
          <p:cNvSpPr txBox="1"/>
          <p:nvPr/>
        </p:nvSpPr>
        <p:spPr>
          <a:xfrm>
            <a:off x="4495800" y="62484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ctr">
              <a:buClr>
                <a:schemeClr val="dk1"/>
              </a:buClr>
              <a:buSzPts val="350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Emergency Communications Workshop</a:t>
            </a:r>
            <a:endParaRPr/>
          </a:p>
        </p:txBody>
      </p:sp>
      <p:sp>
        <p:nvSpPr>
          <p:cNvPr id="1170" name="Shape 1170"/>
          <p:cNvSpPr txBox="1"/>
          <p:nvPr/>
        </p:nvSpPr>
        <p:spPr>
          <a:xfrm>
            <a:off x="8077201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r">
              <a:buClr>
                <a:schemeClr val="dk1"/>
              </a:buClr>
              <a:buSzPts val="400"/>
            </a:pPr>
            <a:fld id="{00000000-1234-1234-1234-123412341234}" type="slidenum"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400"/>
              </a:pPr>
              <a:t>2</a:t>
            </a:fld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1" name="Shape 1171"/>
          <p:cNvGrpSpPr/>
          <p:nvPr/>
        </p:nvGrpSpPr>
        <p:grpSpPr>
          <a:xfrm>
            <a:off x="4070350" y="2286001"/>
            <a:ext cx="3848099" cy="3848099"/>
            <a:chOff x="4648200" y="2133600"/>
            <a:chExt cx="3848099" cy="3848099"/>
          </a:xfrm>
        </p:grpSpPr>
        <p:pic>
          <p:nvPicPr>
            <p:cNvPr id="1172" name="Shape 117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48200" y="2133600"/>
              <a:ext cx="3848099" cy="3848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3" name="Shape 1173"/>
            <p:cNvSpPr txBox="1"/>
            <p:nvPr/>
          </p:nvSpPr>
          <p:spPr>
            <a:xfrm>
              <a:off x="4740275" y="2179636"/>
              <a:ext cx="3625849" cy="3717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4" name="Shape 1174"/>
          <p:cNvSpPr txBox="1">
            <a:spLocks noGrp="1"/>
          </p:cNvSpPr>
          <p:nvPr>
            <p:ph type="title"/>
          </p:nvPr>
        </p:nvSpPr>
        <p:spPr>
          <a:xfrm>
            <a:off x="3276601" y="342900"/>
            <a:ext cx="5638800" cy="1143000"/>
          </a:xfrm>
          <a:prstGeom prst="rect">
            <a:avLst/>
          </a:prstGeom>
          <a:noFill/>
          <a:ln>
            <a:noFill/>
          </a:ln>
          <a:effectLst>
            <a:outerShdw blurRad="63500" dist="13469" dir="2700000">
              <a:schemeClr val="lt2"/>
            </a:outerShdw>
          </a:effectLst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>
              <a:buSzPts val="900"/>
            </a:pPr>
            <a:r>
              <a:rPr lang="en-US" sz="3600" dirty="0">
                <a:solidFill>
                  <a:schemeClr val="bg1"/>
                </a:solidFill>
              </a:rPr>
              <a:t>National Traffic System Handling Formal Messages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Shape 1208"/>
          <p:cNvSpPr txBox="1"/>
          <p:nvPr/>
        </p:nvSpPr>
        <p:spPr>
          <a:xfrm>
            <a:off x="2133601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>
              <a:buClr>
                <a:schemeClr val="dk1"/>
              </a:buClr>
              <a:buSzPts val="350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3/5/2011</a:t>
            </a:r>
            <a:endParaRPr/>
          </a:p>
        </p:txBody>
      </p:sp>
      <p:sp>
        <p:nvSpPr>
          <p:cNvPr id="1209" name="Shape 1209"/>
          <p:cNvSpPr txBox="1"/>
          <p:nvPr/>
        </p:nvSpPr>
        <p:spPr>
          <a:xfrm>
            <a:off x="4495800" y="62484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ctr">
              <a:buClr>
                <a:schemeClr val="dk1"/>
              </a:buClr>
              <a:buSzPts val="350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Emergency Communications Workshop</a:t>
            </a:r>
            <a:endParaRPr/>
          </a:p>
        </p:txBody>
      </p:sp>
      <p:sp>
        <p:nvSpPr>
          <p:cNvPr id="1210" name="Shape 1210"/>
          <p:cNvSpPr txBox="1"/>
          <p:nvPr/>
        </p:nvSpPr>
        <p:spPr>
          <a:xfrm>
            <a:off x="8077201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r">
              <a:buClr>
                <a:schemeClr val="dk1"/>
              </a:buClr>
              <a:buSzPts val="400"/>
            </a:pPr>
            <a:fld id="{00000000-1234-1234-1234-123412341234}" type="slidenum"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400"/>
              </a:pPr>
              <a:t>3</a:t>
            </a:fld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Shape 1211"/>
          <p:cNvSpPr txBox="1">
            <a:spLocks noGrp="1"/>
          </p:cNvSpPr>
          <p:nvPr>
            <p:ph type="title"/>
          </p:nvPr>
        </p:nvSpPr>
        <p:spPr>
          <a:xfrm>
            <a:off x="1835700" y="593367"/>
            <a:ext cx="8520600" cy="763500"/>
          </a:xfrm>
          <a:prstGeom prst="rect">
            <a:avLst/>
          </a:prstGeom>
          <a:noFill/>
          <a:ln>
            <a:noFill/>
          </a:ln>
          <a:effectLst>
            <a:outerShdw blurRad="63500" dist="13469" dir="2700000">
              <a:schemeClr val="lt2"/>
            </a:outerShdw>
          </a:effectLst>
        </p:spPr>
        <p:txBody>
          <a:bodyPr spcFirstLastPara="1" vert="horz" wrap="square" lIns="90475" tIns="44450" rIns="90475" bIns="4445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100"/>
            </a:pP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Radiogram Format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1212" name="Shape 1212"/>
          <p:cNvGrpSpPr/>
          <p:nvPr/>
        </p:nvGrpSpPr>
        <p:grpSpPr>
          <a:xfrm>
            <a:off x="1524000" y="2057400"/>
            <a:ext cx="9220200" cy="4800600"/>
            <a:chOff x="0" y="1676400"/>
            <a:chExt cx="9220200" cy="5257799"/>
          </a:xfrm>
        </p:grpSpPr>
        <p:pic>
          <p:nvPicPr>
            <p:cNvPr id="1213" name="Shape 12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676400"/>
              <a:ext cx="9220200" cy="5257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4" name="Shape 1214"/>
            <p:cNvSpPr txBox="1"/>
            <p:nvPr/>
          </p:nvSpPr>
          <p:spPr>
            <a:xfrm>
              <a:off x="122236" y="1728786"/>
              <a:ext cx="8866187" cy="50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Shape 1371"/>
          <p:cNvSpPr txBox="1"/>
          <p:nvPr/>
        </p:nvSpPr>
        <p:spPr>
          <a:xfrm>
            <a:off x="4495800" y="62484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ctr">
              <a:buClr>
                <a:schemeClr val="dk1"/>
              </a:buClr>
              <a:buSzPts val="350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Emergency Communications Workshop</a:t>
            </a:r>
            <a:endParaRPr/>
          </a:p>
        </p:txBody>
      </p:sp>
      <p:sp>
        <p:nvSpPr>
          <p:cNvPr id="1372" name="Shape 1372"/>
          <p:cNvSpPr txBox="1"/>
          <p:nvPr/>
        </p:nvSpPr>
        <p:spPr>
          <a:xfrm>
            <a:off x="8077201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r">
              <a:buClr>
                <a:schemeClr val="dk1"/>
              </a:buClr>
              <a:buSzPts val="400"/>
            </a:pPr>
            <a:fld id="{00000000-1234-1234-1234-123412341234}" type="slidenum"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400"/>
              </a:pPr>
              <a:t>4</a:t>
            </a:fld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Shape 1373"/>
          <p:cNvSpPr txBox="1">
            <a:spLocks noGrp="1"/>
          </p:cNvSpPr>
          <p:nvPr>
            <p:ph type="title"/>
          </p:nvPr>
        </p:nvSpPr>
        <p:spPr>
          <a:xfrm>
            <a:off x="3352800" y="342900"/>
            <a:ext cx="5410200" cy="1143000"/>
          </a:xfrm>
          <a:prstGeom prst="rect">
            <a:avLst/>
          </a:prstGeom>
          <a:noFill/>
          <a:ln>
            <a:noFill/>
          </a:ln>
          <a:effectLst>
            <a:outerShdw blurRad="63500" dist="13469" dir="2700000">
              <a:schemeClr val="lt2"/>
            </a:outerShdw>
          </a:effectLst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100"/>
            </a:pP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Formal Written </a:t>
            </a:r>
            <a:br>
              <a:rPr lang="en-US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vs. Tactical Messages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74" name="Shape 1374"/>
          <p:cNvSpPr txBox="1">
            <a:spLocks noGrp="1"/>
          </p:cNvSpPr>
          <p:nvPr>
            <p:ph type="body" idx="1"/>
          </p:nvPr>
        </p:nvSpPr>
        <p:spPr>
          <a:xfrm>
            <a:off x="1905001" y="2057401"/>
            <a:ext cx="8381999" cy="41909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075" tIns="46025" rIns="92075" bIns="46025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emergency traffic is tactical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Formal written traffic is important for: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record of what has happened —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dirty="0">
                <a:solidFill>
                  <a:schemeClr val="bg1"/>
                </a:solidFill>
              </a:rPr>
              <a:t>Ability to track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dirty="0">
                <a:solidFill>
                  <a:schemeClr val="bg1"/>
                </a:solidFill>
              </a:rPr>
              <a:t>Use w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hen relays are required in order to keep messages intact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dirty="0">
                <a:solidFill>
                  <a:schemeClr val="bg1"/>
                </a:solidFill>
              </a:rPr>
              <a:t>Use of radiogram unless other formats such as ICS-213 or agency formats are required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75" name="Shape 1375"/>
          <p:cNvSpPr txBox="1">
            <a:spLocks noGrp="1"/>
          </p:cNvSpPr>
          <p:nvPr>
            <p:ph type="sldNum" idx="12"/>
          </p:nvPr>
        </p:nvSpPr>
        <p:spPr>
          <a:xfrm>
            <a:off x="8077200" y="6248400"/>
            <a:ext cx="1905000" cy="457200"/>
          </a:xfrm>
          <a:prstGeom prst="rect">
            <a:avLst/>
          </a:prstGeom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400"/>
              </a:pPr>
              <a:t>4</a:t>
            </a:fld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Shape 1228"/>
          <p:cNvSpPr txBox="1"/>
          <p:nvPr/>
        </p:nvSpPr>
        <p:spPr>
          <a:xfrm>
            <a:off x="4495800" y="62484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ctr">
              <a:buClr>
                <a:schemeClr val="dk1"/>
              </a:buClr>
              <a:buSzPts val="350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Emergency Communications Workshop</a:t>
            </a:r>
            <a:endParaRPr/>
          </a:p>
        </p:txBody>
      </p:sp>
      <p:sp>
        <p:nvSpPr>
          <p:cNvPr id="1229" name="Shape 1229"/>
          <p:cNvSpPr txBox="1"/>
          <p:nvPr/>
        </p:nvSpPr>
        <p:spPr>
          <a:xfrm>
            <a:off x="8077201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r">
              <a:buClr>
                <a:schemeClr val="dk1"/>
              </a:buClr>
              <a:buSzPts val="400"/>
            </a:pPr>
            <a:fld id="{00000000-1234-1234-1234-123412341234}" type="slidenum"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400"/>
              </a:pPr>
              <a:t>5</a:t>
            </a:fld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Shape 1230"/>
          <p:cNvSpPr txBox="1">
            <a:spLocks noGrp="1"/>
          </p:cNvSpPr>
          <p:nvPr>
            <p:ph type="title"/>
          </p:nvPr>
        </p:nvSpPr>
        <p:spPr>
          <a:xfrm>
            <a:off x="3352800" y="342900"/>
            <a:ext cx="5410200" cy="1143000"/>
          </a:xfrm>
          <a:prstGeom prst="rect">
            <a:avLst/>
          </a:prstGeom>
          <a:noFill/>
          <a:ln>
            <a:noFill/>
          </a:ln>
          <a:effectLst>
            <a:outerShdw blurRad="63500" dist="13469" dir="2700000">
              <a:schemeClr val="lt2"/>
            </a:outerShdw>
          </a:effectLst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100"/>
            </a:pP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Radiogram Preamble: Precedence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31" name="Shape 1231"/>
          <p:cNvSpPr txBox="1">
            <a:spLocks noGrp="1"/>
          </p:cNvSpPr>
          <p:nvPr>
            <p:ph type="body" idx="1"/>
          </p:nvPr>
        </p:nvSpPr>
        <p:spPr>
          <a:xfrm>
            <a:off x="1905001" y="2057401"/>
            <a:ext cx="8381999" cy="41909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075" tIns="46025" rIns="92075" bIns="46025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Precedence is R, W, P or EMERGENCY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Emergency [Never Abbreviated]</a:t>
            </a:r>
            <a:endParaRPr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  <a:spcBef>
                <a:spcPts val="360"/>
              </a:spcBef>
              <a:buClr>
                <a:schemeClr val="hlink"/>
              </a:buClr>
              <a:buSzPts val="1134"/>
              <a:buFont typeface="Noto Sans Symbols"/>
              <a:buChar char="→"/>
            </a:pPr>
            <a:r>
              <a:rPr lang="en-US" sz="1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 and death urgency, officially designated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- Priority</a:t>
            </a:r>
            <a:endParaRPr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  <a:spcBef>
                <a:spcPts val="360"/>
              </a:spcBef>
              <a:buClr>
                <a:schemeClr val="hlink"/>
              </a:buClr>
              <a:buSzPts val="1134"/>
              <a:buFont typeface="Noto Sans Symbols"/>
              <a:buChar char="→"/>
            </a:pPr>
            <a:r>
              <a:rPr lang="en-US" sz="1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official or urgent / time sensitive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 - Health and Welfare</a:t>
            </a:r>
            <a:endParaRPr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  <a:spcBef>
                <a:spcPts val="360"/>
              </a:spcBef>
              <a:buClr>
                <a:schemeClr val="hlink"/>
              </a:buClr>
              <a:buSzPts val="1134"/>
              <a:buFont typeface="Noto Sans Symbols"/>
              <a:buChar char="→"/>
            </a:pPr>
            <a:r>
              <a:rPr lang="en-US" sz="1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outgoing: advisory all is well etc.</a:t>
            </a:r>
            <a:endParaRPr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  <a:spcBef>
                <a:spcPts val="360"/>
              </a:spcBef>
              <a:buClr>
                <a:schemeClr val="hlink"/>
              </a:buClr>
              <a:buSzPts val="1134"/>
              <a:buFont typeface="Noto Sans Symbols"/>
              <a:buChar char="→"/>
            </a:pPr>
            <a:r>
              <a:rPr lang="en-US" sz="1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incoming: inquiry as to H&amp;W of someone.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- Routine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32" name="Shape 1232"/>
          <p:cNvSpPr txBox="1">
            <a:spLocks noGrp="1"/>
          </p:cNvSpPr>
          <p:nvPr>
            <p:ph type="sldNum" idx="12"/>
          </p:nvPr>
        </p:nvSpPr>
        <p:spPr>
          <a:xfrm>
            <a:off x="8077200" y="6248400"/>
            <a:ext cx="1905000" cy="457200"/>
          </a:xfrm>
          <a:prstGeom prst="rect">
            <a:avLst/>
          </a:prstGeom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400"/>
              </a:pPr>
              <a:t>5</a:t>
            </a:fld>
            <a:endParaRPr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Shape 1219"/>
          <p:cNvSpPr txBox="1"/>
          <p:nvPr/>
        </p:nvSpPr>
        <p:spPr>
          <a:xfrm>
            <a:off x="4495800" y="62484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ctr">
              <a:buClr>
                <a:schemeClr val="dk1"/>
              </a:buClr>
              <a:buSzPts val="350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Emergency Communications Workshop</a:t>
            </a:r>
            <a:endParaRPr/>
          </a:p>
        </p:txBody>
      </p:sp>
      <p:sp>
        <p:nvSpPr>
          <p:cNvPr id="1220" name="Shape 1220"/>
          <p:cNvSpPr txBox="1"/>
          <p:nvPr/>
        </p:nvSpPr>
        <p:spPr>
          <a:xfrm>
            <a:off x="8077201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r">
              <a:buClr>
                <a:schemeClr val="dk1"/>
              </a:buClr>
              <a:buSzPts val="400"/>
            </a:pPr>
            <a:fld id="{00000000-1234-1234-1234-123412341234}" type="slidenum"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400"/>
              </a:pPr>
              <a:t>6</a:t>
            </a:fld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Shape 1221"/>
          <p:cNvSpPr txBox="1">
            <a:spLocks noGrp="1"/>
          </p:cNvSpPr>
          <p:nvPr>
            <p:ph type="title"/>
          </p:nvPr>
        </p:nvSpPr>
        <p:spPr>
          <a:xfrm>
            <a:off x="3352800" y="342900"/>
            <a:ext cx="5410200" cy="1143000"/>
          </a:xfrm>
          <a:prstGeom prst="rect">
            <a:avLst/>
          </a:prstGeom>
          <a:noFill/>
          <a:ln>
            <a:noFill/>
          </a:ln>
          <a:effectLst>
            <a:outerShdw blurRad="63500" dist="13469" dir="2700000">
              <a:schemeClr val="lt2"/>
            </a:outerShdw>
          </a:effectLst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100"/>
            </a:pP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Radiogram Contents</a:t>
            </a:r>
            <a:br>
              <a:rPr lang="en-US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Preamble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22" name="Shape 1222"/>
          <p:cNvSpPr txBox="1">
            <a:spLocks noGrp="1"/>
          </p:cNvSpPr>
          <p:nvPr>
            <p:ph type="body" idx="1"/>
          </p:nvPr>
        </p:nvSpPr>
        <p:spPr>
          <a:xfrm>
            <a:off x="1905001" y="2057401"/>
            <a:ext cx="8381999" cy="41909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075" tIns="46025" rIns="92075" bIns="46025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(1,…)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Precedence (R, W, P or EMERGENCY)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Handling Instructions (HXA…HXG)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Station of Origin (your call sign if you originated it)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(count of number of words/groups in body text)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 of Origin (where sent from) 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 (Time/Date) Filed, Time zone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23" name="Shape 1223"/>
          <p:cNvSpPr txBox="1">
            <a:spLocks noGrp="1"/>
          </p:cNvSpPr>
          <p:nvPr>
            <p:ph type="sldNum" idx="12"/>
          </p:nvPr>
        </p:nvSpPr>
        <p:spPr>
          <a:xfrm>
            <a:off x="8077200" y="6248400"/>
            <a:ext cx="1905000" cy="457200"/>
          </a:xfrm>
          <a:prstGeom prst="rect">
            <a:avLst/>
          </a:prstGeom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400"/>
              </a:pPr>
              <a:t>6</a:t>
            </a:fld>
            <a:endParaRPr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Shape 1237"/>
          <p:cNvSpPr txBox="1"/>
          <p:nvPr/>
        </p:nvSpPr>
        <p:spPr>
          <a:xfrm>
            <a:off x="4495800" y="62484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ctr">
              <a:buClr>
                <a:schemeClr val="dk1"/>
              </a:buClr>
              <a:buSzPts val="350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Emergency Communications Workshop</a:t>
            </a:r>
            <a:endParaRPr/>
          </a:p>
        </p:txBody>
      </p:sp>
      <p:sp>
        <p:nvSpPr>
          <p:cNvPr id="1238" name="Shape 1238"/>
          <p:cNvSpPr txBox="1"/>
          <p:nvPr/>
        </p:nvSpPr>
        <p:spPr>
          <a:xfrm>
            <a:off x="8077201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r">
              <a:buClr>
                <a:schemeClr val="dk1"/>
              </a:buClr>
              <a:buSzPts val="400"/>
            </a:pPr>
            <a:fld id="{00000000-1234-1234-1234-123412341234}" type="slidenum"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400"/>
              </a:pPr>
              <a:t>7</a:t>
            </a:fld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Shape 1239"/>
          <p:cNvSpPr txBox="1">
            <a:spLocks noGrp="1"/>
          </p:cNvSpPr>
          <p:nvPr>
            <p:ph type="title"/>
          </p:nvPr>
        </p:nvSpPr>
        <p:spPr>
          <a:xfrm>
            <a:off x="3352800" y="342900"/>
            <a:ext cx="5410200" cy="1143000"/>
          </a:xfrm>
          <a:prstGeom prst="rect">
            <a:avLst/>
          </a:prstGeom>
          <a:noFill/>
          <a:ln>
            <a:noFill/>
          </a:ln>
          <a:effectLst>
            <a:outerShdw blurRad="63500" dist="13469" dir="2700000">
              <a:schemeClr val="lt2"/>
            </a:outerShdw>
          </a:effectLst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100"/>
            </a:pP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Radiogram Preamble: Handling Instructions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40" name="Shape 1240"/>
          <p:cNvSpPr txBox="1">
            <a:spLocks noGrp="1"/>
          </p:cNvSpPr>
          <p:nvPr>
            <p:ph type="body" idx="1"/>
          </p:nvPr>
        </p:nvSpPr>
        <p:spPr>
          <a:xfrm>
            <a:off x="1905001" y="2057401"/>
            <a:ext cx="8381999" cy="41909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075" tIns="46025" rIns="92075" bIns="46025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Handling Instructions (optional,)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HXA(#)—Collect miles 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HXB#—Cancel hours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HXC—Report TOD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HXD—Trace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HXE—get reply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HXF#—Hold until #date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HXG—Free delivery only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41" name="Shape 1241"/>
          <p:cNvSpPr txBox="1">
            <a:spLocks noGrp="1"/>
          </p:cNvSpPr>
          <p:nvPr>
            <p:ph type="sldNum" idx="12"/>
          </p:nvPr>
        </p:nvSpPr>
        <p:spPr>
          <a:xfrm>
            <a:off x="8077200" y="6248400"/>
            <a:ext cx="1905000" cy="457200"/>
          </a:xfrm>
          <a:prstGeom prst="rect">
            <a:avLst/>
          </a:prstGeom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400"/>
              </a:pPr>
              <a:t>7</a:t>
            </a:fld>
            <a:endParaRPr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Shape 1255"/>
          <p:cNvSpPr txBox="1"/>
          <p:nvPr/>
        </p:nvSpPr>
        <p:spPr>
          <a:xfrm>
            <a:off x="4495800" y="62484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ctr">
              <a:buClr>
                <a:schemeClr val="dk1"/>
              </a:buClr>
              <a:buSzPts val="350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Emergency Communications Workshop</a:t>
            </a:r>
            <a:endParaRPr/>
          </a:p>
        </p:txBody>
      </p:sp>
      <p:sp>
        <p:nvSpPr>
          <p:cNvPr id="1256" name="Shape 1256"/>
          <p:cNvSpPr txBox="1"/>
          <p:nvPr/>
        </p:nvSpPr>
        <p:spPr>
          <a:xfrm>
            <a:off x="8077201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r">
              <a:buClr>
                <a:schemeClr val="dk1"/>
              </a:buClr>
              <a:buSzPts val="400"/>
            </a:pPr>
            <a:fld id="{00000000-1234-1234-1234-123412341234}" type="slidenum"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ts val="400"/>
              </a:pPr>
              <a:t>8</a:t>
            </a:fld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Shape 1257"/>
          <p:cNvSpPr txBox="1">
            <a:spLocks noGrp="1"/>
          </p:cNvSpPr>
          <p:nvPr>
            <p:ph type="title"/>
          </p:nvPr>
        </p:nvSpPr>
        <p:spPr>
          <a:xfrm>
            <a:off x="3352800" y="342900"/>
            <a:ext cx="5410200" cy="1143000"/>
          </a:xfrm>
          <a:prstGeom prst="rect">
            <a:avLst/>
          </a:prstGeom>
          <a:noFill/>
          <a:ln>
            <a:noFill/>
          </a:ln>
          <a:effectLst>
            <a:outerShdw blurRad="63500" dist="13469" dir="2700000">
              <a:schemeClr val="lt2"/>
            </a:outerShdw>
          </a:effectLst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100"/>
            </a:pP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Radiogram Contents</a:t>
            </a:r>
            <a:br>
              <a:rPr lang="en-US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Rest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58" name="Shape 1258"/>
          <p:cNvSpPr txBox="1">
            <a:spLocks noGrp="1"/>
          </p:cNvSpPr>
          <p:nvPr>
            <p:ph type="body" idx="1"/>
          </p:nvPr>
        </p:nvSpPr>
        <p:spPr>
          <a:xfrm>
            <a:off x="1905001" y="2057401"/>
            <a:ext cx="8381999" cy="41909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075" tIns="46025" rIns="92075" bIns="46025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as complete as possible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  (Body) 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Separate from </a:t>
            </a:r>
            <a:r>
              <a:rPr lang="en-US" dirty="0">
                <a:solidFill>
                  <a:schemeClr val="bg1"/>
                </a:solidFill>
              </a:rPr>
              <a:t>Address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break (BT)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 to 25 words or less, if possible.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X for punctuation between sentences but not at end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Signature 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Separate from Text with break (BT)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 </a:t>
            </a:r>
            <a:endParaRPr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  <a:spcBef>
                <a:spcPts val="360"/>
              </a:spcBef>
              <a:buClr>
                <a:schemeClr val="hlink"/>
              </a:buClr>
              <a:buSzPts val="1134"/>
              <a:buFont typeface="Noto Sans Symbols"/>
              <a:buChar char="→"/>
            </a:pPr>
            <a:r>
              <a:rPr lang="en-US" sz="1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Phone number suggested for reply addressing</a:t>
            </a:r>
            <a:endParaRPr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800"/>
              <a:buFont typeface="Noto Sans Symbols"/>
              <a:buChar char="➔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Operators Notes (Optional)</a:t>
            </a:r>
            <a:endParaRPr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chemeClr val="hlink"/>
              </a:buClr>
              <a:buSzPts val="1500"/>
              <a:buFont typeface="Noto Sans Symbols"/>
              <a:buChar char="➢"/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Separate from Signature with break (BT)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59" name="Shape 1259"/>
          <p:cNvSpPr txBox="1">
            <a:spLocks noGrp="1"/>
          </p:cNvSpPr>
          <p:nvPr>
            <p:ph type="sldNum" idx="12"/>
          </p:nvPr>
        </p:nvSpPr>
        <p:spPr>
          <a:xfrm>
            <a:off x="8077200" y="6248400"/>
            <a:ext cx="1905000" cy="457200"/>
          </a:xfrm>
          <a:prstGeom prst="rect">
            <a:avLst/>
          </a:prstGeom>
        </p:spPr>
        <p:txBody>
          <a:bodyPr spcFirstLastPara="1" vert="horz" wrap="square" lIns="92075" tIns="46025" rIns="92075" bIns="46025" rtlCol="0" anchor="ctr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400"/>
              </a:pPr>
              <a:t>8</a:t>
            </a:fld>
            <a:endParaRPr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E1D055-72AB-B034-D74F-3B9FB93DA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44" y="0"/>
            <a:ext cx="529331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55FC03-F941-1BD9-6EC3-0320324AB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44" y="113294"/>
            <a:ext cx="5293311" cy="6858000"/>
          </a:xfrm>
          <a:prstGeom prst="rect">
            <a:avLst/>
          </a:prstGeom>
        </p:spPr>
      </p:pic>
      <p:pic>
        <p:nvPicPr>
          <p:cNvPr id="9" name="Radiogram 28 FPTN">
            <a:hlinkClick r:id="" action="ppaction://media"/>
            <a:extLst>
              <a:ext uri="{FF2B5EF4-FFF2-40B4-BE49-F238E27FC236}">
                <a16:creationId xmlns:a16="http://schemas.microsoft.com/office/drawing/2014/main" id="{0E2B694C-4670-C4AD-D9A8-D84079A8E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4336" y="2484397"/>
            <a:ext cx="1340584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35BC4E-2205-2854-8325-B553641498B7}"/>
              </a:ext>
            </a:extLst>
          </p:cNvPr>
          <p:cNvSpPr txBox="1"/>
          <p:nvPr/>
        </p:nvSpPr>
        <p:spPr>
          <a:xfrm>
            <a:off x="650449" y="725864"/>
            <a:ext cx="318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MW Helvetica 75" pitchFamily="50" charset="0"/>
              </a:rPr>
              <a:t>This is how it starts. </a:t>
            </a:r>
          </a:p>
          <a:p>
            <a:r>
              <a:rPr lang="en-US" dirty="0">
                <a:latin typeface="BMW Helvetica 75" pitchFamily="50" charset="0"/>
              </a:rPr>
              <a:t>Just write it down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E073D-C88D-9FD6-628A-C0CD5F6A4481}"/>
              </a:ext>
            </a:extLst>
          </p:cNvPr>
          <p:cNvSpPr txBox="1"/>
          <p:nvPr/>
        </p:nvSpPr>
        <p:spPr>
          <a:xfrm>
            <a:off x="395060" y="1781419"/>
            <a:ext cx="305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MW Helvetica 75" pitchFamily="50" charset="0"/>
              </a:rPr>
              <a:t>This what this session</a:t>
            </a:r>
          </a:p>
          <a:p>
            <a:r>
              <a:rPr lang="en-US" dirty="0">
                <a:latin typeface="BMW Helvetica 75" pitchFamily="50" charset="0"/>
              </a:rPr>
              <a:t>sounded like on HF.</a:t>
            </a:r>
          </a:p>
        </p:txBody>
      </p:sp>
    </p:spTree>
    <p:extLst>
      <p:ext uri="{BB962C8B-B14F-4D97-AF65-F5344CB8AC3E}">
        <p14:creationId xmlns:p14="http://schemas.microsoft.com/office/powerpoint/2010/main" val="213411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5381</TotalTime>
  <Words>1023</Words>
  <Application>Microsoft Office PowerPoint</Application>
  <PresentationFormat>Widescreen</PresentationFormat>
  <Paragraphs>211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BMW Helvetica 75</vt:lpstr>
      <vt:lpstr>Calibri</vt:lpstr>
      <vt:lpstr>Calibri Light</vt:lpstr>
      <vt:lpstr>Lato</vt:lpstr>
      <vt:lpstr>Noto Sans Symbols</vt:lpstr>
      <vt:lpstr>Times New Roman</vt:lpstr>
      <vt:lpstr>Office Theme</vt:lpstr>
      <vt:lpstr>PowerPoint Presentation</vt:lpstr>
      <vt:lpstr>National Traffic System Handling Formal Messages</vt:lpstr>
      <vt:lpstr>Radiogram Format</vt:lpstr>
      <vt:lpstr>Formal Written  vs. Tactical Messages</vt:lpstr>
      <vt:lpstr>Radiogram Preamble: Precedence</vt:lpstr>
      <vt:lpstr>Radiogram Contents Preamble </vt:lpstr>
      <vt:lpstr>Radiogram Preamble: Handling Instructions</vt:lpstr>
      <vt:lpstr>Radiogram Contents  The Rest</vt:lpstr>
      <vt:lpstr>PowerPoint Presentation</vt:lpstr>
      <vt:lpstr>PowerPoint Presentation</vt:lpstr>
      <vt:lpstr>PowerPoint Presentation</vt:lpstr>
      <vt:lpstr>Pro-Words</vt:lpstr>
      <vt:lpstr>Pro-Words (2)</vt:lpstr>
      <vt:lpstr>If Check Doesn’t Match</vt:lpstr>
      <vt:lpstr>Radiogram:  “Properly Serviced”</vt:lpstr>
      <vt:lpstr>        IMPORTANT</vt:lpstr>
      <vt:lpstr>NTS Net Schedule</vt:lpstr>
      <vt:lpstr>Traffic Nets Cont.</vt:lpstr>
      <vt:lpstr>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 Moffett</dc:creator>
  <cp:lastModifiedBy>Gray Moffett</cp:lastModifiedBy>
  <cp:revision>1</cp:revision>
  <dcterms:created xsi:type="dcterms:W3CDTF">2023-04-01T19:05:56Z</dcterms:created>
  <dcterms:modified xsi:type="dcterms:W3CDTF">2023-05-15T23:12:38Z</dcterms:modified>
</cp:coreProperties>
</file>