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38"/>
  </p:notesMasterIdLst>
  <p:handoutMasterIdLst>
    <p:handoutMasterId r:id="rId3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91" r:id="rId26"/>
    <p:sldId id="281" r:id="rId27"/>
    <p:sldId id="282" r:id="rId28"/>
    <p:sldId id="283" r:id="rId29"/>
    <p:sldId id="284" r:id="rId30"/>
    <p:sldId id="285" r:id="rId31"/>
    <p:sldId id="286" r:id="rId32"/>
    <p:sldId id="287" r:id="rId33"/>
    <p:sldId id="288" r:id="rId34"/>
    <p:sldId id="289" r:id="rId35"/>
    <p:sldId id="292" r:id="rId36"/>
    <p:sldId id="290" r:id="rId37"/>
  </p:sldIdLst>
  <p:sldSz cx="10080625" cy="7559675"/>
  <p:notesSz cx="7559675" cy="1069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178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ata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ata6.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6.svg"/><Relationship Id="rId2" Type="http://schemas.openxmlformats.org/officeDocument/2006/relationships/image" Target="../media/image47.svg"/><Relationship Id="rId16" Type="http://schemas.openxmlformats.org/officeDocument/2006/relationships/image" Target="../media/image60.svg"/><Relationship Id="rId1" Type="http://schemas.openxmlformats.org/officeDocument/2006/relationships/image" Target="../media/image46.png"/><Relationship Id="rId6" Type="http://schemas.openxmlformats.org/officeDocument/2006/relationships/image" Target="../media/image51.svg"/><Relationship Id="rId11" Type="http://schemas.openxmlformats.org/officeDocument/2006/relationships/image" Target="../media/image13.png"/><Relationship Id="rId5" Type="http://schemas.openxmlformats.org/officeDocument/2006/relationships/image" Target="../media/image50.png"/><Relationship Id="rId15" Type="http://schemas.openxmlformats.org/officeDocument/2006/relationships/image" Target="../media/image59.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8.svg"/></Relationships>
</file>

<file path=ppt/diagrams/_rels/data7.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48.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51.svg"/><Relationship Id="rId11" Type="http://schemas.openxmlformats.org/officeDocument/2006/relationships/image" Target="../media/image67.png"/><Relationship Id="rId5" Type="http://schemas.openxmlformats.org/officeDocument/2006/relationships/image" Target="../media/image50.png"/><Relationship Id="rId10" Type="http://schemas.openxmlformats.org/officeDocument/2006/relationships/image" Target="../media/image66.svg"/><Relationship Id="rId4" Type="http://schemas.openxmlformats.org/officeDocument/2006/relationships/image" Target="../media/image49.svg"/><Relationship Id="rId9" Type="http://schemas.openxmlformats.org/officeDocument/2006/relationships/image" Target="../media/image65.png"/><Relationship Id="rId14" Type="http://schemas.openxmlformats.org/officeDocument/2006/relationships/image" Target="../media/image70.svg"/></Relationships>
</file>

<file path=ppt/diagrams/_rels/data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4" Type="http://schemas.openxmlformats.org/officeDocument/2006/relationships/image" Target="../media/image7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rawing6.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6.svg"/><Relationship Id="rId2" Type="http://schemas.openxmlformats.org/officeDocument/2006/relationships/image" Target="../media/image47.svg"/><Relationship Id="rId16" Type="http://schemas.openxmlformats.org/officeDocument/2006/relationships/image" Target="../media/image60.svg"/><Relationship Id="rId1" Type="http://schemas.openxmlformats.org/officeDocument/2006/relationships/image" Target="../media/image46.png"/><Relationship Id="rId6" Type="http://schemas.openxmlformats.org/officeDocument/2006/relationships/image" Target="../media/image51.svg"/><Relationship Id="rId11" Type="http://schemas.openxmlformats.org/officeDocument/2006/relationships/image" Target="../media/image13.png"/><Relationship Id="rId5" Type="http://schemas.openxmlformats.org/officeDocument/2006/relationships/image" Target="../media/image50.png"/><Relationship Id="rId15" Type="http://schemas.openxmlformats.org/officeDocument/2006/relationships/image" Target="../media/image59.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8.svg"/></Relationships>
</file>

<file path=ppt/diagrams/_rels/drawing7.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48.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51.svg"/><Relationship Id="rId11" Type="http://schemas.openxmlformats.org/officeDocument/2006/relationships/image" Target="../media/image67.png"/><Relationship Id="rId5" Type="http://schemas.openxmlformats.org/officeDocument/2006/relationships/image" Target="../media/image50.png"/><Relationship Id="rId10" Type="http://schemas.openxmlformats.org/officeDocument/2006/relationships/image" Target="../media/image66.svg"/><Relationship Id="rId4" Type="http://schemas.openxmlformats.org/officeDocument/2006/relationships/image" Target="../media/image49.svg"/><Relationship Id="rId9" Type="http://schemas.openxmlformats.org/officeDocument/2006/relationships/image" Target="../media/image65.png"/><Relationship Id="rId14" Type="http://schemas.openxmlformats.org/officeDocument/2006/relationships/image" Target="../media/image70.svg"/></Relationships>
</file>

<file path=ppt/diagrams/_rels/drawing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4" Type="http://schemas.openxmlformats.org/officeDocument/2006/relationships/image" Target="../media/image7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E50636-4EEB-4FE0-8230-48C3F55F442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324A033-BA5A-44A1-B421-6AD25D12CDE2}">
      <dgm:prSet/>
      <dgm:spPr/>
      <dgm:t>
        <a:bodyPr/>
        <a:lstStyle/>
        <a:p>
          <a:pPr>
            <a:lnSpc>
              <a:spcPct val="100000"/>
            </a:lnSpc>
          </a:pPr>
          <a:r>
            <a:rPr lang="en-US"/>
            <a:t>Formal (has a set of rules or net directives, and all communications must go through net control)</a:t>
          </a:r>
        </a:p>
      </dgm:t>
    </dgm:pt>
    <dgm:pt modelId="{8FE17636-BEBA-4EF7-B491-AB74339F54CE}" type="parTrans" cxnId="{7F4C60C2-CE58-4D84-8165-550551BB5241}">
      <dgm:prSet/>
      <dgm:spPr/>
      <dgm:t>
        <a:bodyPr/>
        <a:lstStyle/>
        <a:p>
          <a:endParaRPr lang="en-US"/>
        </a:p>
      </dgm:t>
    </dgm:pt>
    <dgm:pt modelId="{E9A2E19A-9B51-4616-A8FF-B9AC4C411B12}" type="sibTrans" cxnId="{7F4C60C2-CE58-4D84-8165-550551BB5241}">
      <dgm:prSet/>
      <dgm:spPr/>
      <dgm:t>
        <a:bodyPr/>
        <a:lstStyle/>
        <a:p>
          <a:endParaRPr lang="en-US"/>
        </a:p>
      </dgm:t>
    </dgm:pt>
    <dgm:pt modelId="{9CAA16A9-8E81-43D6-ABB7-8A897B7916C8}">
      <dgm:prSet/>
      <dgm:spPr/>
      <dgm:t>
        <a:bodyPr/>
        <a:lstStyle/>
        <a:p>
          <a:pPr>
            <a:lnSpc>
              <a:spcPct val="100000"/>
            </a:lnSpc>
          </a:pPr>
          <a:r>
            <a:rPr lang="en-US"/>
            <a:t>Controlled by NCS (controls the frequency with net related traffic only. The NCS will issue specific instructions on how he/she wants the net to run.)</a:t>
          </a:r>
        </a:p>
      </dgm:t>
    </dgm:pt>
    <dgm:pt modelId="{7080A7B9-8A22-415D-9574-6D78BF643893}" type="parTrans" cxnId="{820E3362-2693-4758-81A9-8B1D295C6334}">
      <dgm:prSet/>
      <dgm:spPr/>
      <dgm:t>
        <a:bodyPr/>
        <a:lstStyle/>
        <a:p>
          <a:endParaRPr lang="en-US"/>
        </a:p>
      </dgm:t>
    </dgm:pt>
    <dgm:pt modelId="{76E4B855-3315-4B26-9373-3CD6A772673C}" type="sibTrans" cxnId="{820E3362-2693-4758-81A9-8B1D295C6334}">
      <dgm:prSet/>
      <dgm:spPr/>
      <dgm:t>
        <a:bodyPr/>
        <a:lstStyle/>
        <a:p>
          <a:endParaRPr lang="en-US"/>
        </a:p>
      </dgm:t>
    </dgm:pt>
    <dgm:pt modelId="{F8924A93-27F2-4D8F-ACC3-83991F0226C7}">
      <dgm:prSet/>
      <dgm:spPr/>
      <dgm:t>
        <a:bodyPr/>
        <a:lstStyle/>
        <a:p>
          <a:pPr>
            <a:lnSpc>
              <a:spcPct val="100000"/>
            </a:lnSpc>
          </a:pPr>
          <a:r>
            <a:rPr lang="en-US"/>
            <a:t>Must obtain permission from the NCS before transmitting to other stations in the net.</a:t>
          </a:r>
        </a:p>
      </dgm:t>
    </dgm:pt>
    <dgm:pt modelId="{B2CAA064-BA3D-414A-809F-E62991DAE795}" type="parTrans" cxnId="{A381B732-1F22-4E29-BE31-8C1A67EB3105}">
      <dgm:prSet/>
      <dgm:spPr/>
      <dgm:t>
        <a:bodyPr/>
        <a:lstStyle/>
        <a:p>
          <a:endParaRPr lang="en-US"/>
        </a:p>
      </dgm:t>
    </dgm:pt>
    <dgm:pt modelId="{720D25B0-B520-4A7C-ADA1-8E843C2E047C}" type="sibTrans" cxnId="{A381B732-1F22-4E29-BE31-8C1A67EB3105}">
      <dgm:prSet/>
      <dgm:spPr/>
      <dgm:t>
        <a:bodyPr/>
        <a:lstStyle/>
        <a:p>
          <a:endParaRPr lang="en-US"/>
        </a:p>
      </dgm:t>
    </dgm:pt>
    <dgm:pt modelId="{4E9EA419-F6A0-487F-9941-F50473F6DE65}" type="pres">
      <dgm:prSet presAssocID="{9BE50636-4EEB-4FE0-8230-48C3F55F4420}" presName="root" presStyleCnt="0">
        <dgm:presLayoutVars>
          <dgm:dir/>
          <dgm:resizeHandles val="exact"/>
        </dgm:presLayoutVars>
      </dgm:prSet>
      <dgm:spPr/>
    </dgm:pt>
    <dgm:pt modelId="{B39F20A3-437A-4E00-8E1B-230D8449D441}" type="pres">
      <dgm:prSet presAssocID="{A324A033-BA5A-44A1-B421-6AD25D12CDE2}" presName="compNode" presStyleCnt="0"/>
      <dgm:spPr/>
    </dgm:pt>
    <dgm:pt modelId="{CD3D3ACC-1225-47E8-9E5F-76F075505ED4}" type="pres">
      <dgm:prSet presAssocID="{A324A033-BA5A-44A1-B421-6AD25D12CDE2}" presName="bgRect" presStyleLbl="bgShp" presStyleIdx="0" presStyleCnt="3"/>
      <dgm:spPr/>
    </dgm:pt>
    <dgm:pt modelId="{2FF6DDFD-467F-4AB1-8986-67AB3A32FE84}" type="pres">
      <dgm:prSet presAssocID="{A324A033-BA5A-44A1-B421-6AD25D12CDE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CB76FC69-806C-45F7-BDE1-A82E5D019C66}" type="pres">
      <dgm:prSet presAssocID="{A324A033-BA5A-44A1-B421-6AD25D12CDE2}" presName="spaceRect" presStyleCnt="0"/>
      <dgm:spPr/>
    </dgm:pt>
    <dgm:pt modelId="{4E965E53-CF16-4EB9-8E68-29CA86847FB0}" type="pres">
      <dgm:prSet presAssocID="{A324A033-BA5A-44A1-B421-6AD25D12CDE2}" presName="parTx" presStyleLbl="revTx" presStyleIdx="0" presStyleCnt="3">
        <dgm:presLayoutVars>
          <dgm:chMax val="0"/>
          <dgm:chPref val="0"/>
        </dgm:presLayoutVars>
      </dgm:prSet>
      <dgm:spPr/>
    </dgm:pt>
    <dgm:pt modelId="{C87BDA05-88E9-496A-8BC0-1682C6A681B7}" type="pres">
      <dgm:prSet presAssocID="{E9A2E19A-9B51-4616-A8FF-B9AC4C411B12}" presName="sibTrans" presStyleCnt="0"/>
      <dgm:spPr/>
    </dgm:pt>
    <dgm:pt modelId="{6A21FFCC-4896-44CE-AD1C-7B29E973A29C}" type="pres">
      <dgm:prSet presAssocID="{9CAA16A9-8E81-43D6-ABB7-8A897B7916C8}" presName="compNode" presStyleCnt="0"/>
      <dgm:spPr/>
    </dgm:pt>
    <dgm:pt modelId="{63F43101-52C0-4D9F-9BB6-861517DE12B6}" type="pres">
      <dgm:prSet presAssocID="{9CAA16A9-8E81-43D6-ABB7-8A897B7916C8}" presName="bgRect" presStyleLbl="bgShp" presStyleIdx="1" presStyleCnt="3"/>
      <dgm:spPr/>
    </dgm:pt>
    <dgm:pt modelId="{7D66AE8D-EE88-49E0-9031-E1D47B972BB6}" type="pres">
      <dgm:prSet presAssocID="{9CAA16A9-8E81-43D6-ABB7-8A897B7916C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eed Bump"/>
        </a:ext>
      </dgm:extLst>
    </dgm:pt>
    <dgm:pt modelId="{79C4882C-29D9-422F-A567-3400BB944886}" type="pres">
      <dgm:prSet presAssocID="{9CAA16A9-8E81-43D6-ABB7-8A897B7916C8}" presName="spaceRect" presStyleCnt="0"/>
      <dgm:spPr/>
    </dgm:pt>
    <dgm:pt modelId="{3D216896-9B80-408F-9653-363CC947D579}" type="pres">
      <dgm:prSet presAssocID="{9CAA16A9-8E81-43D6-ABB7-8A897B7916C8}" presName="parTx" presStyleLbl="revTx" presStyleIdx="1" presStyleCnt="3">
        <dgm:presLayoutVars>
          <dgm:chMax val="0"/>
          <dgm:chPref val="0"/>
        </dgm:presLayoutVars>
      </dgm:prSet>
      <dgm:spPr/>
    </dgm:pt>
    <dgm:pt modelId="{468F059A-7C0E-443D-ABC8-C14A9F60C97B}" type="pres">
      <dgm:prSet presAssocID="{76E4B855-3315-4B26-9373-3CD6A772673C}" presName="sibTrans" presStyleCnt="0"/>
      <dgm:spPr/>
    </dgm:pt>
    <dgm:pt modelId="{D9A7D46D-229E-4CDA-8282-19ECD9C0F806}" type="pres">
      <dgm:prSet presAssocID="{F8924A93-27F2-4D8F-ACC3-83991F0226C7}" presName="compNode" presStyleCnt="0"/>
      <dgm:spPr/>
    </dgm:pt>
    <dgm:pt modelId="{7A5449AB-0170-4923-B91E-59FB94111BDD}" type="pres">
      <dgm:prSet presAssocID="{F8924A93-27F2-4D8F-ACC3-83991F0226C7}" presName="bgRect" presStyleLbl="bgShp" presStyleIdx="2" presStyleCnt="3"/>
      <dgm:spPr/>
    </dgm:pt>
    <dgm:pt modelId="{20A3393B-03DF-4A2E-862F-EF3C59E1A4AD}" type="pres">
      <dgm:prSet presAssocID="{F8924A93-27F2-4D8F-ACC3-83991F0226C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ream"/>
        </a:ext>
      </dgm:extLst>
    </dgm:pt>
    <dgm:pt modelId="{2F641EC8-E631-425C-88A1-205B47EDB90F}" type="pres">
      <dgm:prSet presAssocID="{F8924A93-27F2-4D8F-ACC3-83991F0226C7}" presName="spaceRect" presStyleCnt="0"/>
      <dgm:spPr/>
    </dgm:pt>
    <dgm:pt modelId="{A9672125-0CC9-4DE8-BB43-EA56D160546A}" type="pres">
      <dgm:prSet presAssocID="{F8924A93-27F2-4D8F-ACC3-83991F0226C7}" presName="parTx" presStyleLbl="revTx" presStyleIdx="2" presStyleCnt="3">
        <dgm:presLayoutVars>
          <dgm:chMax val="0"/>
          <dgm:chPref val="0"/>
        </dgm:presLayoutVars>
      </dgm:prSet>
      <dgm:spPr/>
    </dgm:pt>
  </dgm:ptLst>
  <dgm:cxnLst>
    <dgm:cxn modelId="{17040831-6427-43C7-84DE-7BB9C7395AC9}" type="presOf" srcId="{F8924A93-27F2-4D8F-ACC3-83991F0226C7}" destId="{A9672125-0CC9-4DE8-BB43-EA56D160546A}" srcOrd="0" destOrd="0" presId="urn:microsoft.com/office/officeart/2018/2/layout/IconVerticalSolidList"/>
    <dgm:cxn modelId="{A381B732-1F22-4E29-BE31-8C1A67EB3105}" srcId="{9BE50636-4EEB-4FE0-8230-48C3F55F4420}" destId="{F8924A93-27F2-4D8F-ACC3-83991F0226C7}" srcOrd="2" destOrd="0" parTransId="{B2CAA064-BA3D-414A-809F-E62991DAE795}" sibTransId="{720D25B0-B520-4A7C-ADA1-8E843C2E047C}"/>
    <dgm:cxn modelId="{820E3362-2693-4758-81A9-8B1D295C6334}" srcId="{9BE50636-4EEB-4FE0-8230-48C3F55F4420}" destId="{9CAA16A9-8E81-43D6-ABB7-8A897B7916C8}" srcOrd="1" destOrd="0" parTransId="{7080A7B9-8A22-415D-9574-6D78BF643893}" sibTransId="{76E4B855-3315-4B26-9373-3CD6A772673C}"/>
    <dgm:cxn modelId="{960209A3-A477-4F1A-83EF-0A5FA3954E62}" type="presOf" srcId="{9BE50636-4EEB-4FE0-8230-48C3F55F4420}" destId="{4E9EA419-F6A0-487F-9941-F50473F6DE65}" srcOrd="0" destOrd="0" presId="urn:microsoft.com/office/officeart/2018/2/layout/IconVerticalSolidList"/>
    <dgm:cxn modelId="{7F4C60C2-CE58-4D84-8165-550551BB5241}" srcId="{9BE50636-4EEB-4FE0-8230-48C3F55F4420}" destId="{A324A033-BA5A-44A1-B421-6AD25D12CDE2}" srcOrd="0" destOrd="0" parTransId="{8FE17636-BEBA-4EF7-B491-AB74339F54CE}" sibTransId="{E9A2E19A-9B51-4616-A8FF-B9AC4C411B12}"/>
    <dgm:cxn modelId="{D209CCC7-D01E-4225-85E8-2F9BD6A0FC47}" type="presOf" srcId="{A324A033-BA5A-44A1-B421-6AD25D12CDE2}" destId="{4E965E53-CF16-4EB9-8E68-29CA86847FB0}" srcOrd="0" destOrd="0" presId="urn:microsoft.com/office/officeart/2018/2/layout/IconVerticalSolidList"/>
    <dgm:cxn modelId="{EA60EFE8-0FC1-4F3E-A57E-D5B01051B9FF}" type="presOf" srcId="{9CAA16A9-8E81-43D6-ABB7-8A897B7916C8}" destId="{3D216896-9B80-408F-9653-363CC947D579}" srcOrd="0" destOrd="0" presId="urn:microsoft.com/office/officeart/2018/2/layout/IconVerticalSolidList"/>
    <dgm:cxn modelId="{B368B9F2-0467-47EE-B167-EAA1905F3CE1}" type="presParOf" srcId="{4E9EA419-F6A0-487F-9941-F50473F6DE65}" destId="{B39F20A3-437A-4E00-8E1B-230D8449D441}" srcOrd="0" destOrd="0" presId="urn:microsoft.com/office/officeart/2018/2/layout/IconVerticalSolidList"/>
    <dgm:cxn modelId="{FC094619-261C-41B4-9594-F988A2C9311A}" type="presParOf" srcId="{B39F20A3-437A-4E00-8E1B-230D8449D441}" destId="{CD3D3ACC-1225-47E8-9E5F-76F075505ED4}" srcOrd="0" destOrd="0" presId="urn:microsoft.com/office/officeart/2018/2/layout/IconVerticalSolidList"/>
    <dgm:cxn modelId="{2514C996-142F-4FE3-84C0-BA8425DA8600}" type="presParOf" srcId="{B39F20A3-437A-4E00-8E1B-230D8449D441}" destId="{2FF6DDFD-467F-4AB1-8986-67AB3A32FE84}" srcOrd="1" destOrd="0" presId="urn:microsoft.com/office/officeart/2018/2/layout/IconVerticalSolidList"/>
    <dgm:cxn modelId="{2C1CE41D-E51B-4ECD-AD76-397A3A9BA346}" type="presParOf" srcId="{B39F20A3-437A-4E00-8E1B-230D8449D441}" destId="{CB76FC69-806C-45F7-BDE1-A82E5D019C66}" srcOrd="2" destOrd="0" presId="urn:microsoft.com/office/officeart/2018/2/layout/IconVerticalSolidList"/>
    <dgm:cxn modelId="{5A3EAA29-00DD-4F96-9AB0-AE7645ED8F2B}" type="presParOf" srcId="{B39F20A3-437A-4E00-8E1B-230D8449D441}" destId="{4E965E53-CF16-4EB9-8E68-29CA86847FB0}" srcOrd="3" destOrd="0" presId="urn:microsoft.com/office/officeart/2018/2/layout/IconVerticalSolidList"/>
    <dgm:cxn modelId="{4D9F56BC-CAFF-4B95-951F-AE839488E3BC}" type="presParOf" srcId="{4E9EA419-F6A0-487F-9941-F50473F6DE65}" destId="{C87BDA05-88E9-496A-8BC0-1682C6A681B7}" srcOrd="1" destOrd="0" presId="urn:microsoft.com/office/officeart/2018/2/layout/IconVerticalSolidList"/>
    <dgm:cxn modelId="{4C72A988-A93C-4671-BC98-920BA470C49F}" type="presParOf" srcId="{4E9EA419-F6A0-487F-9941-F50473F6DE65}" destId="{6A21FFCC-4896-44CE-AD1C-7B29E973A29C}" srcOrd="2" destOrd="0" presId="urn:microsoft.com/office/officeart/2018/2/layout/IconVerticalSolidList"/>
    <dgm:cxn modelId="{C61EBB2D-6AE1-42F2-9424-E69112E33B5E}" type="presParOf" srcId="{6A21FFCC-4896-44CE-AD1C-7B29E973A29C}" destId="{63F43101-52C0-4D9F-9BB6-861517DE12B6}" srcOrd="0" destOrd="0" presId="urn:microsoft.com/office/officeart/2018/2/layout/IconVerticalSolidList"/>
    <dgm:cxn modelId="{49ADF758-4AC2-4584-AF8B-52C76449A408}" type="presParOf" srcId="{6A21FFCC-4896-44CE-AD1C-7B29E973A29C}" destId="{7D66AE8D-EE88-49E0-9031-E1D47B972BB6}" srcOrd="1" destOrd="0" presId="urn:microsoft.com/office/officeart/2018/2/layout/IconVerticalSolidList"/>
    <dgm:cxn modelId="{5D8036D2-F652-481A-BECE-D06F4F3DDB39}" type="presParOf" srcId="{6A21FFCC-4896-44CE-AD1C-7B29E973A29C}" destId="{79C4882C-29D9-422F-A567-3400BB944886}" srcOrd="2" destOrd="0" presId="urn:microsoft.com/office/officeart/2018/2/layout/IconVerticalSolidList"/>
    <dgm:cxn modelId="{A6854B1D-26E6-4F50-9020-628515F722C6}" type="presParOf" srcId="{6A21FFCC-4896-44CE-AD1C-7B29E973A29C}" destId="{3D216896-9B80-408F-9653-363CC947D579}" srcOrd="3" destOrd="0" presId="urn:microsoft.com/office/officeart/2018/2/layout/IconVerticalSolidList"/>
    <dgm:cxn modelId="{6C287BB9-4D84-4EFA-9800-87DA1E5703AF}" type="presParOf" srcId="{4E9EA419-F6A0-487F-9941-F50473F6DE65}" destId="{468F059A-7C0E-443D-ABC8-C14A9F60C97B}" srcOrd="3" destOrd="0" presId="urn:microsoft.com/office/officeart/2018/2/layout/IconVerticalSolidList"/>
    <dgm:cxn modelId="{0CBA7D3A-BFC0-4879-B9DE-132A00F76D05}" type="presParOf" srcId="{4E9EA419-F6A0-487F-9941-F50473F6DE65}" destId="{D9A7D46D-229E-4CDA-8282-19ECD9C0F806}" srcOrd="4" destOrd="0" presId="urn:microsoft.com/office/officeart/2018/2/layout/IconVerticalSolidList"/>
    <dgm:cxn modelId="{658BE243-2354-47A3-96A7-D762CC6D95E9}" type="presParOf" srcId="{D9A7D46D-229E-4CDA-8282-19ECD9C0F806}" destId="{7A5449AB-0170-4923-B91E-59FB94111BDD}" srcOrd="0" destOrd="0" presId="urn:microsoft.com/office/officeart/2018/2/layout/IconVerticalSolidList"/>
    <dgm:cxn modelId="{9BBAA398-17B4-4C18-8347-D67FA0550B84}" type="presParOf" srcId="{D9A7D46D-229E-4CDA-8282-19ECD9C0F806}" destId="{20A3393B-03DF-4A2E-862F-EF3C59E1A4AD}" srcOrd="1" destOrd="0" presId="urn:microsoft.com/office/officeart/2018/2/layout/IconVerticalSolidList"/>
    <dgm:cxn modelId="{1BD09A98-6414-4FB3-B582-43D6FBDAA35A}" type="presParOf" srcId="{D9A7D46D-229E-4CDA-8282-19ECD9C0F806}" destId="{2F641EC8-E631-425C-88A1-205B47EDB90F}" srcOrd="2" destOrd="0" presId="urn:microsoft.com/office/officeart/2018/2/layout/IconVerticalSolidList"/>
    <dgm:cxn modelId="{3233DEE3-F41D-4CED-9DDC-81BE9DDA1BAC}" type="presParOf" srcId="{D9A7D46D-229E-4CDA-8282-19ECD9C0F806}" destId="{A9672125-0CC9-4DE8-BB43-EA56D160546A}"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0DC622-DB78-4AFD-8700-60D9FA5E83E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759B4F0-4B2E-44C1-BC2C-003AFE3263DD}">
      <dgm:prSet/>
      <dgm:spPr/>
      <dgm:t>
        <a:bodyPr/>
        <a:lstStyle/>
        <a:p>
          <a:pPr>
            <a:lnSpc>
              <a:spcPct val="100000"/>
            </a:lnSpc>
          </a:pPr>
          <a:r>
            <a:rPr lang="en-US" dirty="0"/>
            <a:t>SCHEDULED NET</a:t>
          </a:r>
        </a:p>
      </dgm:t>
    </dgm:pt>
    <dgm:pt modelId="{F85E18BB-8851-45AC-A74A-F23E4B19FF4B}" type="parTrans" cxnId="{C98653DD-377B-44E3-98FD-6EDBB1A747B5}">
      <dgm:prSet/>
      <dgm:spPr/>
      <dgm:t>
        <a:bodyPr/>
        <a:lstStyle/>
        <a:p>
          <a:endParaRPr lang="en-US"/>
        </a:p>
      </dgm:t>
    </dgm:pt>
    <dgm:pt modelId="{919F3113-693F-4BBE-9233-8FADD1BE6879}" type="sibTrans" cxnId="{C98653DD-377B-44E3-98FD-6EDBB1A747B5}">
      <dgm:prSet/>
      <dgm:spPr/>
      <dgm:t>
        <a:bodyPr/>
        <a:lstStyle/>
        <a:p>
          <a:endParaRPr lang="en-US"/>
        </a:p>
      </dgm:t>
    </dgm:pt>
    <dgm:pt modelId="{8F160935-5BA0-4CA2-8B62-DAB763A0070E}">
      <dgm:prSet/>
      <dgm:spPr/>
      <dgm:t>
        <a:bodyPr/>
        <a:lstStyle/>
        <a:p>
          <a:pPr>
            <a:lnSpc>
              <a:spcPct val="100000"/>
            </a:lnSpc>
          </a:pPr>
          <a:r>
            <a:rPr lang="en-US"/>
            <a:t>Most scheduled nets are directed.</a:t>
          </a:r>
        </a:p>
      </dgm:t>
    </dgm:pt>
    <dgm:pt modelId="{B0B2A775-E57A-4F16-8E27-E292CB4C42CE}" type="parTrans" cxnId="{48E408DB-5AFE-4044-A4BA-3B2FA3BD56C6}">
      <dgm:prSet/>
      <dgm:spPr/>
      <dgm:t>
        <a:bodyPr/>
        <a:lstStyle/>
        <a:p>
          <a:endParaRPr lang="en-US"/>
        </a:p>
      </dgm:t>
    </dgm:pt>
    <dgm:pt modelId="{59F97176-FA8F-4BA0-BBBB-9211B3D6ADD5}" type="sibTrans" cxnId="{48E408DB-5AFE-4044-A4BA-3B2FA3BD56C6}">
      <dgm:prSet/>
      <dgm:spPr/>
      <dgm:t>
        <a:bodyPr/>
        <a:lstStyle/>
        <a:p>
          <a:endParaRPr lang="en-US"/>
        </a:p>
      </dgm:t>
    </dgm:pt>
    <dgm:pt modelId="{BBB7319B-304A-4996-8436-3A0510649C02}">
      <dgm:prSet/>
      <dgm:spPr/>
      <dgm:t>
        <a:bodyPr/>
        <a:lstStyle/>
        <a:p>
          <a:pPr>
            <a:lnSpc>
              <a:spcPct val="100000"/>
            </a:lnSpc>
          </a:pPr>
          <a:r>
            <a:rPr lang="en-US" dirty="0"/>
            <a:t>ARES, CERT, RACES, </a:t>
          </a:r>
          <a:r>
            <a:rPr lang="en-US" dirty="0" err="1"/>
            <a:t>SkyWarn</a:t>
          </a:r>
          <a:endParaRPr lang="en-US" dirty="0"/>
        </a:p>
      </dgm:t>
    </dgm:pt>
    <dgm:pt modelId="{D97A84D2-6348-4EDB-8101-8E30A9A0B919}" type="parTrans" cxnId="{3B531416-8791-41DD-B17C-C20A6A05D8D2}">
      <dgm:prSet/>
      <dgm:spPr/>
      <dgm:t>
        <a:bodyPr/>
        <a:lstStyle/>
        <a:p>
          <a:endParaRPr lang="en-US"/>
        </a:p>
      </dgm:t>
    </dgm:pt>
    <dgm:pt modelId="{8989063A-EDEE-4F26-8B60-C1BA2CB2E5C3}" type="sibTrans" cxnId="{3B531416-8791-41DD-B17C-C20A6A05D8D2}">
      <dgm:prSet/>
      <dgm:spPr/>
      <dgm:t>
        <a:bodyPr/>
        <a:lstStyle/>
        <a:p>
          <a:endParaRPr lang="en-US"/>
        </a:p>
      </dgm:t>
    </dgm:pt>
    <dgm:pt modelId="{E7742D0E-5390-45FB-9FBF-DA45B0743CC1}">
      <dgm:prSet/>
      <dgm:spPr/>
      <dgm:t>
        <a:bodyPr/>
        <a:lstStyle/>
        <a:p>
          <a:pPr>
            <a:lnSpc>
              <a:spcPct val="100000"/>
            </a:lnSpc>
          </a:pPr>
          <a:r>
            <a:rPr lang="en-US"/>
            <a:t>Club or Organization Net</a:t>
          </a:r>
        </a:p>
      </dgm:t>
    </dgm:pt>
    <dgm:pt modelId="{5B0CC196-FFA9-433D-BB8A-8DC86B4697B4}" type="parTrans" cxnId="{2F0C5BB6-99F0-48ED-B253-02AAD081CC9C}">
      <dgm:prSet/>
      <dgm:spPr/>
      <dgm:t>
        <a:bodyPr/>
        <a:lstStyle/>
        <a:p>
          <a:endParaRPr lang="en-US"/>
        </a:p>
      </dgm:t>
    </dgm:pt>
    <dgm:pt modelId="{D437F74B-56B7-4048-8266-9D021B42C1A9}" type="sibTrans" cxnId="{2F0C5BB6-99F0-48ED-B253-02AAD081CC9C}">
      <dgm:prSet/>
      <dgm:spPr/>
      <dgm:t>
        <a:bodyPr/>
        <a:lstStyle/>
        <a:p>
          <a:endParaRPr lang="en-US"/>
        </a:p>
      </dgm:t>
    </dgm:pt>
    <dgm:pt modelId="{1EA353BB-4C1C-4D7C-ABAA-9A6F822A8E6D}" type="pres">
      <dgm:prSet presAssocID="{430DC622-DB78-4AFD-8700-60D9FA5E83E0}" presName="root" presStyleCnt="0">
        <dgm:presLayoutVars>
          <dgm:dir/>
          <dgm:resizeHandles val="exact"/>
        </dgm:presLayoutVars>
      </dgm:prSet>
      <dgm:spPr/>
    </dgm:pt>
    <dgm:pt modelId="{88FB418B-0E8B-4880-928C-F7C80186AD82}" type="pres">
      <dgm:prSet presAssocID="{C759B4F0-4B2E-44C1-BC2C-003AFE3263DD}" presName="compNode" presStyleCnt="0"/>
      <dgm:spPr/>
    </dgm:pt>
    <dgm:pt modelId="{0261A570-D153-4C29-8B14-6821ADDE7393}" type="pres">
      <dgm:prSet presAssocID="{C759B4F0-4B2E-44C1-BC2C-003AFE3263DD}" presName="bgRect" presStyleLbl="bgShp" presStyleIdx="0" presStyleCnt="4"/>
      <dgm:spPr/>
    </dgm:pt>
    <dgm:pt modelId="{85527163-7910-4F69-81D3-7530FBCFD582}" type="pres">
      <dgm:prSet presAssocID="{C759B4F0-4B2E-44C1-BC2C-003AFE3263D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2A4CD3C1-FCAB-42E6-A132-AD328FB4CB45}" type="pres">
      <dgm:prSet presAssocID="{C759B4F0-4B2E-44C1-BC2C-003AFE3263DD}" presName="spaceRect" presStyleCnt="0"/>
      <dgm:spPr/>
    </dgm:pt>
    <dgm:pt modelId="{B99F2E26-70BF-4669-9060-1E855B5B5A51}" type="pres">
      <dgm:prSet presAssocID="{C759B4F0-4B2E-44C1-BC2C-003AFE3263DD}" presName="parTx" presStyleLbl="revTx" presStyleIdx="0" presStyleCnt="4">
        <dgm:presLayoutVars>
          <dgm:chMax val="0"/>
          <dgm:chPref val="0"/>
        </dgm:presLayoutVars>
      </dgm:prSet>
      <dgm:spPr/>
    </dgm:pt>
    <dgm:pt modelId="{B4AB1D08-77E3-426A-AD4F-9F7AF158572C}" type="pres">
      <dgm:prSet presAssocID="{919F3113-693F-4BBE-9233-8FADD1BE6879}" presName="sibTrans" presStyleCnt="0"/>
      <dgm:spPr/>
    </dgm:pt>
    <dgm:pt modelId="{C940A3C3-BCDA-4AD8-A477-99DB24A6B004}" type="pres">
      <dgm:prSet presAssocID="{8F160935-5BA0-4CA2-8B62-DAB763A0070E}" presName="compNode" presStyleCnt="0"/>
      <dgm:spPr/>
    </dgm:pt>
    <dgm:pt modelId="{9A2190B0-17B6-4E3B-BEB2-3AAE0D59E7EB}" type="pres">
      <dgm:prSet presAssocID="{8F160935-5BA0-4CA2-8B62-DAB763A0070E}" presName="bgRect" presStyleLbl="bgShp" presStyleIdx="1" presStyleCnt="4"/>
      <dgm:spPr/>
    </dgm:pt>
    <dgm:pt modelId="{D2CF824B-E488-445F-8DAB-FC40C0B48A13}" type="pres">
      <dgm:prSet presAssocID="{8F160935-5BA0-4CA2-8B62-DAB763A0070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itor"/>
        </a:ext>
      </dgm:extLst>
    </dgm:pt>
    <dgm:pt modelId="{164263DE-C2F3-4B4C-BDC3-F8708106F6CE}" type="pres">
      <dgm:prSet presAssocID="{8F160935-5BA0-4CA2-8B62-DAB763A0070E}" presName="spaceRect" presStyleCnt="0"/>
      <dgm:spPr/>
    </dgm:pt>
    <dgm:pt modelId="{DC6AA4C6-AD19-41EC-9342-27120F663367}" type="pres">
      <dgm:prSet presAssocID="{8F160935-5BA0-4CA2-8B62-DAB763A0070E}" presName="parTx" presStyleLbl="revTx" presStyleIdx="1" presStyleCnt="4">
        <dgm:presLayoutVars>
          <dgm:chMax val="0"/>
          <dgm:chPref val="0"/>
        </dgm:presLayoutVars>
      </dgm:prSet>
      <dgm:spPr/>
    </dgm:pt>
    <dgm:pt modelId="{E14019C9-E0DF-4271-96DB-256961A810F2}" type="pres">
      <dgm:prSet presAssocID="{59F97176-FA8F-4BA0-BBBB-9211B3D6ADD5}" presName="sibTrans" presStyleCnt="0"/>
      <dgm:spPr/>
    </dgm:pt>
    <dgm:pt modelId="{6693F485-DC6C-4EED-A417-0C9DC7D8B817}" type="pres">
      <dgm:prSet presAssocID="{BBB7319B-304A-4996-8436-3A0510649C02}" presName="compNode" presStyleCnt="0"/>
      <dgm:spPr/>
    </dgm:pt>
    <dgm:pt modelId="{D1815F33-39C2-4E6B-BEB6-F6E708C9C52B}" type="pres">
      <dgm:prSet presAssocID="{BBB7319B-304A-4996-8436-3A0510649C02}" presName="bgRect" presStyleLbl="bgShp" presStyleIdx="2" presStyleCnt="4"/>
      <dgm:spPr/>
    </dgm:pt>
    <dgm:pt modelId="{D6B560A6-9F66-404A-9FFE-B1A7AB520531}" type="pres">
      <dgm:prSet presAssocID="{BBB7319B-304A-4996-8436-3A0510649C0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ocket"/>
        </a:ext>
      </dgm:extLst>
    </dgm:pt>
    <dgm:pt modelId="{B2FB16D7-EFDB-46D6-BE19-D8EF85A7FDF5}" type="pres">
      <dgm:prSet presAssocID="{BBB7319B-304A-4996-8436-3A0510649C02}" presName="spaceRect" presStyleCnt="0"/>
      <dgm:spPr/>
    </dgm:pt>
    <dgm:pt modelId="{BBBC096E-443C-47CF-949B-576C4F42193E}" type="pres">
      <dgm:prSet presAssocID="{BBB7319B-304A-4996-8436-3A0510649C02}" presName="parTx" presStyleLbl="revTx" presStyleIdx="2" presStyleCnt="4">
        <dgm:presLayoutVars>
          <dgm:chMax val="0"/>
          <dgm:chPref val="0"/>
        </dgm:presLayoutVars>
      </dgm:prSet>
      <dgm:spPr/>
    </dgm:pt>
    <dgm:pt modelId="{24707F15-1916-4A4B-8D1F-26A58C714A5E}" type="pres">
      <dgm:prSet presAssocID="{8989063A-EDEE-4F26-8B60-C1BA2CB2E5C3}" presName="sibTrans" presStyleCnt="0"/>
      <dgm:spPr/>
    </dgm:pt>
    <dgm:pt modelId="{81F6A474-C1F0-4A87-AF43-68EAE05FEE6F}" type="pres">
      <dgm:prSet presAssocID="{E7742D0E-5390-45FB-9FBF-DA45B0743CC1}" presName="compNode" presStyleCnt="0"/>
      <dgm:spPr/>
    </dgm:pt>
    <dgm:pt modelId="{65A5625B-0D6B-40A7-9F33-316738697A42}" type="pres">
      <dgm:prSet presAssocID="{E7742D0E-5390-45FB-9FBF-DA45B0743CC1}" presName="bgRect" presStyleLbl="bgShp" presStyleIdx="3" presStyleCnt="4"/>
      <dgm:spPr/>
    </dgm:pt>
    <dgm:pt modelId="{6E1A666D-64BE-4D1F-96E5-AEA9F5B80234}" type="pres">
      <dgm:prSet presAssocID="{E7742D0E-5390-45FB-9FBF-DA45B0743CC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eting"/>
        </a:ext>
      </dgm:extLst>
    </dgm:pt>
    <dgm:pt modelId="{863755D2-A606-4B74-94ED-94BCFB636A9E}" type="pres">
      <dgm:prSet presAssocID="{E7742D0E-5390-45FB-9FBF-DA45B0743CC1}" presName="spaceRect" presStyleCnt="0"/>
      <dgm:spPr/>
    </dgm:pt>
    <dgm:pt modelId="{EE3E34AB-C7D2-4EEC-B7DD-21E45AF83DFD}" type="pres">
      <dgm:prSet presAssocID="{E7742D0E-5390-45FB-9FBF-DA45B0743CC1}" presName="parTx" presStyleLbl="revTx" presStyleIdx="3" presStyleCnt="4">
        <dgm:presLayoutVars>
          <dgm:chMax val="0"/>
          <dgm:chPref val="0"/>
        </dgm:presLayoutVars>
      </dgm:prSet>
      <dgm:spPr/>
    </dgm:pt>
  </dgm:ptLst>
  <dgm:cxnLst>
    <dgm:cxn modelId="{3B531416-8791-41DD-B17C-C20A6A05D8D2}" srcId="{430DC622-DB78-4AFD-8700-60D9FA5E83E0}" destId="{BBB7319B-304A-4996-8436-3A0510649C02}" srcOrd="2" destOrd="0" parTransId="{D97A84D2-6348-4EDB-8101-8E30A9A0B919}" sibTransId="{8989063A-EDEE-4F26-8B60-C1BA2CB2E5C3}"/>
    <dgm:cxn modelId="{08874B6B-C8AA-48F9-B4C4-B4A31D7ECB24}" type="presOf" srcId="{8F160935-5BA0-4CA2-8B62-DAB763A0070E}" destId="{DC6AA4C6-AD19-41EC-9342-27120F663367}" srcOrd="0" destOrd="0" presId="urn:microsoft.com/office/officeart/2018/2/layout/IconVerticalSolidList"/>
    <dgm:cxn modelId="{80331D76-2A13-473E-BAC5-FA888ADD5FF0}" type="presOf" srcId="{E7742D0E-5390-45FB-9FBF-DA45B0743CC1}" destId="{EE3E34AB-C7D2-4EEC-B7DD-21E45AF83DFD}" srcOrd="0" destOrd="0" presId="urn:microsoft.com/office/officeart/2018/2/layout/IconVerticalSolidList"/>
    <dgm:cxn modelId="{0A63CA79-B0AB-46DC-A5F6-E0BD1A6B6A27}" type="presOf" srcId="{BBB7319B-304A-4996-8436-3A0510649C02}" destId="{BBBC096E-443C-47CF-949B-576C4F42193E}" srcOrd="0" destOrd="0" presId="urn:microsoft.com/office/officeart/2018/2/layout/IconVerticalSolidList"/>
    <dgm:cxn modelId="{2F0C5BB6-99F0-48ED-B253-02AAD081CC9C}" srcId="{430DC622-DB78-4AFD-8700-60D9FA5E83E0}" destId="{E7742D0E-5390-45FB-9FBF-DA45B0743CC1}" srcOrd="3" destOrd="0" parTransId="{5B0CC196-FFA9-433D-BB8A-8DC86B4697B4}" sibTransId="{D437F74B-56B7-4048-8266-9D021B42C1A9}"/>
    <dgm:cxn modelId="{FEC033D0-C019-4EC4-946A-8C36D9D20676}" type="presOf" srcId="{C759B4F0-4B2E-44C1-BC2C-003AFE3263DD}" destId="{B99F2E26-70BF-4669-9060-1E855B5B5A51}" srcOrd="0" destOrd="0" presId="urn:microsoft.com/office/officeart/2018/2/layout/IconVerticalSolidList"/>
    <dgm:cxn modelId="{48E408DB-5AFE-4044-A4BA-3B2FA3BD56C6}" srcId="{430DC622-DB78-4AFD-8700-60D9FA5E83E0}" destId="{8F160935-5BA0-4CA2-8B62-DAB763A0070E}" srcOrd="1" destOrd="0" parTransId="{B0B2A775-E57A-4F16-8E27-E292CB4C42CE}" sibTransId="{59F97176-FA8F-4BA0-BBBB-9211B3D6ADD5}"/>
    <dgm:cxn modelId="{C98653DD-377B-44E3-98FD-6EDBB1A747B5}" srcId="{430DC622-DB78-4AFD-8700-60D9FA5E83E0}" destId="{C759B4F0-4B2E-44C1-BC2C-003AFE3263DD}" srcOrd="0" destOrd="0" parTransId="{F85E18BB-8851-45AC-A74A-F23E4B19FF4B}" sibTransId="{919F3113-693F-4BBE-9233-8FADD1BE6879}"/>
    <dgm:cxn modelId="{F0E7A3F9-D141-475D-B330-261183E5CD8C}" type="presOf" srcId="{430DC622-DB78-4AFD-8700-60D9FA5E83E0}" destId="{1EA353BB-4C1C-4D7C-ABAA-9A6F822A8E6D}" srcOrd="0" destOrd="0" presId="urn:microsoft.com/office/officeart/2018/2/layout/IconVerticalSolidList"/>
    <dgm:cxn modelId="{F8546F8D-5407-4A38-BDDE-FBC8866312DE}" type="presParOf" srcId="{1EA353BB-4C1C-4D7C-ABAA-9A6F822A8E6D}" destId="{88FB418B-0E8B-4880-928C-F7C80186AD82}" srcOrd="0" destOrd="0" presId="urn:microsoft.com/office/officeart/2018/2/layout/IconVerticalSolidList"/>
    <dgm:cxn modelId="{C0FF7496-2E8B-4113-A5A4-E90DF5E04DD5}" type="presParOf" srcId="{88FB418B-0E8B-4880-928C-F7C80186AD82}" destId="{0261A570-D153-4C29-8B14-6821ADDE7393}" srcOrd="0" destOrd="0" presId="urn:microsoft.com/office/officeart/2018/2/layout/IconVerticalSolidList"/>
    <dgm:cxn modelId="{08116373-7CC2-42AF-B2A5-B876C311B80D}" type="presParOf" srcId="{88FB418B-0E8B-4880-928C-F7C80186AD82}" destId="{85527163-7910-4F69-81D3-7530FBCFD582}" srcOrd="1" destOrd="0" presId="urn:microsoft.com/office/officeart/2018/2/layout/IconVerticalSolidList"/>
    <dgm:cxn modelId="{F063A13A-27BC-466D-8D1C-B47126B26274}" type="presParOf" srcId="{88FB418B-0E8B-4880-928C-F7C80186AD82}" destId="{2A4CD3C1-FCAB-42E6-A132-AD328FB4CB45}" srcOrd="2" destOrd="0" presId="urn:microsoft.com/office/officeart/2018/2/layout/IconVerticalSolidList"/>
    <dgm:cxn modelId="{B73EC195-7816-44BE-86D5-99772A010B0F}" type="presParOf" srcId="{88FB418B-0E8B-4880-928C-F7C80186AD82}" destId="{B99F2E26-70BF-4669-9060-1E855B5B5A51}" srcOrd="3" destOrd="0" presId="urn:microsoft.com/office/officeart/2018/2/layout/IconVerticalSolidList"/>
    <dgm:cxn modelId="{799E9CB5-A66E-4627-A6CB-41663756239F}" type="presParOf" srcId="{1EA353BB-4C1C-4D7C-ABAA-9A6F822A8E6D}" destId="{B4AB1D08-77E3-426A-AD4F-9F7AF158572C}" srcOrd="1" destOrd="0" presId="urn:microsoft.com/office/officeart/2018/2/layout/IconVerticalSolidList"/>
    <dgm:cxn modelId="{A9BC3D70-7B86-4819-8210-21F51F5ACBC6}" type="presParOf" srcId="{1EA353BB-4C1C-4D7C-ABAA-9A6F822A8E6D}" destId="{C940A3C3-BCDA-4AD8-A477-99DB24A6B004}" srcOrd="2" destOrd="0" presId="urn:microsoft.com/office/officeart/2018/2/layout/IconVerticalSolidList"/>
    <dgm:cxn modelId="{A2ACAFED-7357-4927-8802-038F88CE6E18}" type="presParOf" srcId="{C940A3C3-BCDA-4AD8-A477-99DB24A6B004}" destId="{9A2190B0-17B6-4E3B-BEB2-3AAE0D59E7EB}" srcOrd="0" destOrd="0" presId="urn:microsoft.com/office/officeart/2018/2/layout/IconVerticalSolidList"/>
    <dgm:cxn modelId="{9698B298-64B1-4652-B153-786172AD2C47}" type="presParOf" srcId="{C940A3C3-BCDA-4AD8-A477-99DB24A6B004}" destId="{D2CF824B-E488-445F-8DAB-FC40C0B48A13}" srcOrd="1" destOrd="0" presId="urn:microsoft.com/office/officeart/2018/2/layout/IconVerticalSolidList"/>
    <dgm:cxn modelId="{FB55FE09-9DA2-4382-9578-CF5C02E5D093}" type="presParOf" srcId="{C940A3C3-BCDA-4AD8-A477-99DB24A6B004}" destId="{164263DE-C2F3-4B4C-BDC3-F8708106F6CE}" srcOrd="2" destOrd="0" presId="urn:microsoft.com/office/officeart/2018/2/layout/IconVerticalSolidList"/>
    <dgm:cxn modelId="{91853F77-81CE-4143-944C-7C6AFAAB7786}" type="presParOf" srcId="{C940A3C3-BCDA-4AD8-A477-99DB24A6B004}" destId="{DC6AA4C6-AD19-41EC-9342-27120F663367}" srcOrd="3" destOrd="0" presId="urn:microsoft.com/office/officeart/2018/2/layout/IconVerticalSolidList"/>
    <dgm:cxn modelId="{67826FCD-A55B-4538-8D90-F99FA25E20EF}" type="presParOf" srcId="{1EA353BB-4C1C-4D7C-ABAA-9A6F822A8E6D}" destId="{E14019C9-E0DF-4271-96DB-256961A810F2}" srcOrd="3" destOrd="0" presId="urn:microsoft.com/office/officeart/2018/2/layout/IconVerticalSolidList"/>
    <dgm:cxn modelId="{AE325581-510C-4054-83D4-03B800BCC8FF}" type="presParOf" srcId="{1EA353BB-4C1C-4D7C-ABAA-9A6F822A8E6D}" destId="{6693F485-DC6C-4EED-A417-0C9DC7D8B817}" srcOrd="4" destOrd="0" presId="urn:microsoft.com/office/officeart/2018/2/layout/IconVerticalSolidList"/>
    <dgm:cxn modelId="{9B6D32FD-0E2E-4152-901E-F63373EDE920}" type="presParOf" srcId="{6693F485-DC6C-4EED-A417-0C9DC7D8B817}" destId="{D1815F33-39C2-4E6B-BEB6-F6E708C9C52B}" srcOrd="0" destOrd="0" presId="urn:microsoft.com/office/officeart/2018/2/layout/IconVerticalSolidList"/>
    <dgm:cxn modelId="{F3056521-8DDF-4619-9341-39181459F360}" type="presParOf" srcId="{6693F485-DC6C-4EED-A417-0C9DC7D8B817}" destId="{D6B560A6-9F66-404A-9FFE-B1A7AB520531}" srcOrd="1" destOrd="0" presId="urn:microsoft.com/office/officeart/2018/2/layout/IconVerticalSolidList"/>
    <dgm:cxn modelId="{32D48BBE-BEF7-4B7F-8FD2-2C45078C0BC8}" type="presParOf" srcId="{6693F485-DC6C-4EED-A417-0C9DC7D8B817}" destId="{B2FB16D7-EFDB-46D6-BE19-D8EF85A7FDF5}" srcOrd="2" destOrd="0" presId="urn:microsoft.com/office/officeart/2018/2/layout/IconVerticalSolidList"/>
    <dgm:cxn modelId="{98DD23C3-4022-4B30-BBBB-9CB4C884B57C}" type="presParOf" srcId="{6693F485-DC6C-4EED-A417-0C9DC7D8B817}" destId="{BBBC096E-443C-47CF-949B-576C4F42193E}" srcOrd="3" destOrd="0" presId="urn:microsoft.com/office/officeart/2018/2/layout/IconVerticalSolidList"/>
    <dgm:cxn modelId="{91218179-0BDD-4AA2-8755-3390813F903C}" type="presParOf" srcId="{1EA353BB-4C1C-4D7C-ABAA-9A6F822A8E6D}" destId="{24707F15-1916-4A4B-8D1F-26A58C714A5E}" srcOrd="5" destOrd="0" presId="urn:microsoft.com/office/officeart/2018/2/layout/IconVerticalSolidList"/>
    <dgm:cxn modelId="{3B52DB47-D101-4F14-938F-7A7DE09F35D8}" type="presParOf" srcId="{1EA353BB-4C1C-4D7C-ABAA-9A6F822A8E6D}" destId="{81F6A474-C1F0-4A87-AF43-68EAE05FEE6F}" srcOrd="6" destOrd="0" presId="urn:microsoft.com/office/officeart/2018/2/layout/IconVerticalSolidList"/>
    <dgm:cxn modelId="{41D5F7AA-3C41-4BAF-AE5F-2497505A7DC6}" type="presParOf" srcId="{81F6A474-C1F0-4A87-AF43-68EAE05FEE6F}" destId="{65A5625B-0D6B-40A7-9F33-316738697A42}" srcOrd="0" destOrd="0" presId="urn:microsoft.com/office/officeart/2018/2/layout/IconVerticalSolidList"/>
    <dgm:cxn modelId="{FB29FC23-EE23-458A-8F69-67ED02D09775}" type="presParOf" srcId="{81F6A474-C1F0-4A87-AF43-68EAE05FEE6F}" destId="{6E1A666D-64BE-4D1F-96E5-AEA9F5B80234}" srcOrd="1" destOrd="0" presId="urn:microsoft.com/office/officeart/2018/2/layout/IconVerticalSolidList"/>
    <dgm:cxn modelId="{A9B1703C-2D93-4012-B56D-F3A63A98DD8E}" type="presParOf" srcId="{81F6A474-C1F0-4A87-AF43-68EAE05FEE6F}" destId="{863755D2-A606-4B74-94ED-94BCFB636A9E}" srcOrd="2" destOrd="0" presId="urn:microsoft.com/office/officeart/2018/2/layout/IconVerticalSolidList"/>
    <dgm:cxn modelId="{B9353CAF-61DD-49D9-8713-B7C31E861316}" type="presParOf" srcId="{81F6A474-C1F0-4A87-AF43-68EAE05FEE6F}" destId="{EE3E34AB-C7D2-4EEC-B7DD-21E45AF83DF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749D83-AD0B-4ABF-8FCF-AAB6650DE06B}"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B9EDC6CB-0AEE-4C70-B41F-431AE852CAA3}">
      <dgm:prSet/>
      <dgm:spPr/>
      <dgm:t>
        <a:bodyPr/>
        <a:lstStyle/>
        <a:p>
          <a:r>
            <a:rPr lang="en-US" dirty="0"/>
            <a:t>"Emergency" may be defined as an accident or other crisis where people and/or property are in distress.</a:t>
          </a:r>
        </a:p>
      </dgm:t>
    </dgm:pt>
    <dgm:pt modelId="{60D1C389-18B3-42E1-8F52-DB43A67E73DC}" type="parTrans" cxnId="{01834E38-4CDF-4C5B-AAA5-4AFFF7C6896F}">
      <dgm:prSet/>
      <dgm:spPr/>
      <dgm:t>
        <a:bodyPr/>
        <a:lstStyle/>
        <a:p>
          <a:endParaRPr lang="en-US"/>
        </a:p>
      </dgm:t>
    </dgm:pt>
    <dgm:pt modelId="{0ED614CF-3F06-4A8C-82A2-ED2C4BB4A73C}" type="sibTrans" cxnId="{01834E38-4CDF-4C5B-AAA5-4AFFF7C6896F}">
      <dgm:prSet/>
      <dgm:spPr/>
      <dgm:t>
        <a:bodyPr/>
        <a:lstStyle/>
        <a:p>
          <a:endParaRPr lang="en-US"/>
        </a:p>
      </dgm:t>
    </dgm:pt>
    <dgm:pt modelId="{F157073E-5231-4BB4-8A1B-3B63F787BF40}">
      <dgm:prSet/>
      <dgm:spPr/>
      <dgm:t>
        <a:bodyPr/>
        <a:lstStyle/>
        <a:p>
          <a:r>
            <a:rPr lang="en-US"/>
            <a:t>Emergencies are nearly always recognized and declared by agencies or authorities outside of the Amateur Radio Service.</a:t>
          </a:r>
        </a:p>
      </dgm:t>
    </dgm:pt>
    <dgm:pt modelId="{BAEE16DD-E6DD-4F25-A571-17C96158A8CB}" type="parTrans" cxnId="{335FF0C2-7E6B-4E7D-A629-0623ECD0B079}">
      <dgm:prSet/>
      <dgm:spPr/>
      <dgm:t>
        <a:bodyPr/>
        <a:lstStyle/>
        <a:p>
          <a:endParaRPr lang="en-US"/>
        </a:p>
      </dgm:t>
    </dgm:pt>
    <dgm:pt modelId="{5246D97C-8857-42A6-B218-EB1D13C32850}" type="sibTrans" cxnId="{335FF0C2-7E6B-4E7D-A629-0623ECD0B079}">
      <dgm:prSet/>
      <dgm:spPr/>
      <dgm:t>
        <a:bodyPr/>
        <a:lstStyle/>
        <a:p>
          <a:endParaRPr lang="en-US"/>
        </a:p>
      </dgm:t>
    </dgm:pt>
    <dgm:pt modelId="{22D6CB80-3237-44A0-AC4B-55C073A8B67C}">
      <dgm:prSet/>
      <dgm:spPr/>
      <dgm:t>
        <a:bodyPr/>
        <a:lstStyle/>
        <a:p>
          <a:r>
            <a:rPr lang="en-US"/>
            <a:t>Amateur radio operators and net control stations do not have independent authority to declare an emergency*</a:t>
          </a:r>
        </a:p>
      </dgm:t>
    </dgm:pt>
    <dgm:pt modelId="{8B334271-BABB-45D4-B41B-BB5EE3A58524}" type="parTrans" cxnId="{AE21A2C2-C647-459A-AB1A-97D88EE6CF93}">
      <dgm:prSet/>
      <dgm:spPr/>
      <dgm:t>
        <a:bodyPr/>
        <a:lstStyle/>
        <a:p>
          <a:endParaRPr lang="en-US"/>
        </a:p>
      </dgm:t>
    </dgm:pt>
    <dgm:pt modelId="{476F085A-2BFA-4363-A521-F5E3EC622F4C}" type="sibTrans" cxnId="{AE21A2C2-C647-459A-AB1A-97D88EE6CF93}">
      <dgm:prSet/>
      <dgm:spPr/>
      <dgm:t>
        <a:bodyPr/>
        <a:lstStyle/>
        <a:p>
          <a:endParaRPr lang="en-US"/>
        </a:p>
      </dgm:t>
    </dgm:pt>
    <dgm:pt modelId="{CD35AEDE-8BE6-4A16-BED9-B9AC797065D9}" type="pres">
      <dgm:prSet presAssocID="{A0749D83-AD0B-4ABF-8FCF-AAB6650DE06B}" presName="vert0" presStyleCnt="0">
        <dgm:presLayoutVars>
          <dgm:dir/>
          <dgm:animOne val="branch"/>
          <dgm:animLvl val="lvl"/>
        </dgm:presLayoutVars>
      </dgm:prSet>
      <dgm:spPr/>
    </dgm:pt>
    <dgm:pt modelId="{BC2FD7B2-F49B-4D66-8698-CA6606E61EDE}" type="pres">
      <dgm:prSet presAssocID="{B9EDC6CB-0AEE-4C70-B41F-431AE852CAA3}" presName="thickLine" presStyleLbl="alignNode1" presStyleIdx="0" presStyleCnt="3"/>
      <dgm:spPr/>
    </dgm:pt>
    <dgm:pt modelId="{F0B9D8D8-C00D-413D-B1D1-1AA0F9D47045}" type="pres">
      <dgm:prSet presAssocID="{B9EDC6CB-0AEE-4C70-B41F-431AE852CAA3}" presName="horz1" presStyleCnt="0"/>
      <dgm:spPr/>
    </dgm:pt>
    <dgm:pt modelId="{36B5580B-2A30-461C-8422-9DFC0012319E}" type="pres">
      <dgm:prSet presAssocID="{B9EDC6CB-0AEE-4C70-B41F-431AE852CAA3}" presName="tx1" presStyleLbl="revTx" presStyleIdx="0" presStyleCnt="3"/>
      <dgm:spPr/>
    </dgm:pt>
    <dgm:pt modelId="{142F2D64-450C-42DD-8E84-0F0A8257F338}" type="pres">
      <dgm:prSet presAssocID="{B9EDC6CB-0AEE-4C70-B41F-431AE852CAA3}" presName="vert1" presStyleCnt="0"/>
      <dgm:spPr/>
    </dgm:pt>
    <dgm:pt modelId="{F8249376-6D8F-44EA-8C18-690B74627D52}" type="pres">
      <dgm:prSet presAssocID="{F157073E-5231-4BB4-8A1B-3B63F787BF40}" presName="thickLine" presStyleLbl="alignNode1" presStyleIdx="1" presStyleCnt="3"/>
      <dgm:spPr/>
    </dgm:pt>
    <dgm:pt modelId="{0A8761D4-E3F7-4886-AA70-85312230C0A3}" type="pres">
      <dgm:prSet presAssocID="{F157073E-5231-4BB4-8A1B-3B63F787BF40}" presName="horz1" presStyleCnt="0"/>
      <dgm:spPr/>
    </dgm:pt>
    <dgm:pt modelId="{A5AA30E1-54FD-4C99-8D15-A00A4FBF6AE0}" type="pres">
      <dgm:prSet presAssocID="{F157073E-5231-4BB4-8A1B-3B63F787BF40}" presName="tx1" presStyleLbl="revTx" presStyleIdx="1" presStyleCnt="3"/>
      <dgm:spPr/>
    </dgm:pt>
    <dgm:pt modelId="{E0FF4D51-BD5D-46E6-BEEB-C8F817522D83}" type="pres">
      <dgm:prSet presAssocID="{F157073E-5231-4BB4-8A1B-3B63F787BF40}" presName="vert1" presStyleCnt="0"/>
      <dgm:spPr/>
    </dgm:pt>
    <dgm:pt modelId="{A3DCD702-C5D0-452F-B4F0-CBD9E489669F}" type="pres">
      <dgm:prSet presAssocID="{22D6CB80-3237-44A0-AC4B-55C073A8B67C}" presName="thickLine" presStyleLbl="alignNode1" presStyleIdx="2" presStyleCnt="3"/>
      <dgm:spPr/>
    </dgm:pt>
    <dgm:pt modelId="{407F5E08-8856-42F1-B31A-2BC37FCA5521}" type="pres">
      <dgm:prSet presAssocID="{22D6CB80-3237-44A0-AC4B-55C073A8B67C}" presName="horz1" presStyleCnt="0"/>
      <dgm:spPr/>
    </dgm:pt>
    <dgm:pt modelId="{AD80A0A0-C711-4227-84DA-1A11F0352274}" type="pres">
      <dgm:prSet presAssocID="{22D6CB80-3237-44A0-AC4B-55C073A8B67C}" presName="tx1" presStyleLbl="revTx" presStyleIdx="2" presStyleCnt="3"/>
      <dgm:spPr/>
    </dgm:pt>
    <dgm:pt modelId="{C681E8BE-683D-4E27-B798-8520E5CC74FD}" type="pres">
      <dgm:prSet presAssocID="{22D6CB80-3237-44A0-AC4B-55C073A8B67C}" presName="vert1" presStyleCnt="0"/>
      <dgm:spPr/>
    </dgm:pt>
  </dgm:ptLst>
  <dgm:cxnLst>
    <dgm:cxn modelId="{01834E38-4CDF-4C5B-AAA5-4AFFF7C6896F}" srcId="{A0749D83-AD0B-4ABF-8FCF-AAB6650DE06B}" destId="{B9EDC6CB-0AEE-4C70-B41F-431AE852CAA3}" srcOrd="0" destOrd="0" parTransId="{60D1C389-18B3-42E1-8F52-DB43A67E73DC}" sibTransId="{0ED614CF-3F06-4A8C-82A2-ED2C4BB4A73C}"/>
    <dgm:cxn modelId="{91F5944F-541F-494D-A57B-F89420E6C3E3}" type="presOf" srcId="{A0749D83-AD0B-4ABF-8FCF-AAB6650DE06B}" destId="{CD35AEDE-8BE6-4A16-BED9-B9AC797065D9}" srcOrd="0" destOrd="0" presId="urn:microsoft.com/office/officeart/2008/layout/LinedList"/>
    <dgm:cxn modelId="{61C4A6B5-0485-4167-9177-F4A9A35D5B4B}" type="presOf" srcId="{F157073E-5231-4BB4-8A1B-3B63F787BF40}" destId="{A5AA30E1-54FD-4C99-8D15-A00A4FBF6AE0}" srcOrd="0" destOrd="0" presId="urn:microsoft.com/office/officeart/2008/layout/LinedList"/>
    <dgm:cxn modelId="{EB2514C1-38F2-4BA9-A523-B88441495913}" type="presOf" srcId="{22D6CB80-3237-44A0-AC4B-55C073A8B67C}" destId="{AD80A0A0-C711-4227-84DA-1A11F0352274}" srcOrd="0" destOrd="0" presId="urn:microsoft.com/office/officeart/2008/layout/LinedList"/>
    <dgm:cxn modelId="{AE21A2C2-C647-459A-AB1A-97D88EE6CF93}" srcId="{A0749D83-AD0B-4ABF-8FCF-AAB6650DE06B}" destId="{22D6CB80-3237-44A0-AC4B-55C073A8B67C}" srcOrd="2" destOrd="0" parTransId="{8B334271-BABB-45D4-B41B-BB5EE3A58524}" sibTransId="{476F085A-2BFA-4363-A521-F5E3EC622F4C}"/>
    <dgm:cxn modelId="{335FF0C2-7E6B-4E7D-A629-0623ECD0B079}" srcId="{A0749D83-AD0B-4ABF-8FCF-AAB6650DE06B}" destId="{F157073E-5231-4BB4-8A1B-3B63F787BF40}" srcOrd="1" destOrd="0" parTransId="{BAEE16DD-E6DD-4F25-A571-17C96158A8CB}" sibTransId="{5246D97C-8857-42A6-B218-EB1D13C32850}"/>
    <dgm:cxn modelId="{D31AC4CC-9F15-4289-9FE7-EA3BD2FA3F51}" type="presOf" srcId="{B9EDC6CB-0AEE-4C70-B41F-431AE852CAA3}" destId="{36B5580B-2A30-461C-8422-9DFC0012319E}" srcOrd="0" destOrd="0" presId="urn:microsoft.com/office/officeart/2008/layout/LinedList"/>
    <dgm:cxn modelId="{457833D6-8512-4283-AD12-0A7980A92EE4}" type="presParOf" srcId="{CD35AEDE-8BE6-4A16-BED9-B9AC797065D9}" destId="{BC2FD7B2-F49B-4D66-8698-CA6606E61EDE}" srcOrd="0" destOrd="0" presId="urn:microsoft.com/office/officeart/2008/layout/LinedList"/>
    <dgm:cxn modelId="{09470FAC-C48E-40A1-9704-BE8CBFA99BAE}" type="presParOf" srcId="{CD35AEDE-8BE6-4A16-BED9-B9AC797065D9}" destId="{F0B9D8D8-C00D-413D-B1D1-1AA0F9D47045}" srcOrd="1" destOrd="0" presId="urn:microsoft.com/office/officeart/2008/layout/LinedList"/>
    <dgm:cxn modelId="{BF4FF161-C572-45A0-9D80-702D9BE760DA}" type="presParOf" srcId="{F0B9D8D8-C00D-413D-B1D1-1AA0F9D47045}" destId="{36B5580B-2A30-461C-8422-9DFC0012319E}" srcOrd="0" destOrd="0" presId="urn:microsoft.com/office/officeart/2008/layout/LinedList"/>
    <dgm:cxn modelId="{1FFE3732-EAD7-4157-9C51-908D343ECE73}" type="presParOf" srcId="{F0B9D8D8-C00D-413D-B1D1-1AA0F9D47045}" destId="{142F2D64-450C-42DD-8E84-0F0A8257F338}" srcOrd="1" destOrd="0" presId="urn:microsoft.com/office/officeart/2008/layout/LinedList"/>
    <dgm:cxn modelId="{695304F1-7511-46EC-8305-E62D5E593467}" type="presParOf" srcId="{CD35AEDE-8BE6-4A16-BED9-B9AC797065D9}" destId="{F8249376-6D8F-44EA-8C18-690B74627D52}" srcOrd="2" destOrd="0" presId="urn:microsoft.com/office/officeart/2008/layout/LinedList"/>
    <dgm:cxn modelId="{D2AFE98A-85AB-4F0B-8116-C4F7E560FCAA}" type="presParOf" srcId="{CD35AEDE-8BE6-4A16-BED9-B9AC797065D9}" destId="{0A8761D4-E3F7-4886-AA70-85312230C0A3}" srcOrd="3" destOrd="0" presId="urn:microsoft.com/office/officeart/2008/layout/LinedList"/>
    <dgm:cxn modelId="{034AA00D-EBC5-47CB-83FB-7D9C1FF440ED}" type="presParOf" srcId="{0A8761D4-E3F7-4886-AA70-85312230C0A3}" destId="{A5AA30E1-54FD-4C99-8D15-A00A4FBF6AE0}" srcOrd="0" destOrd="0" presId="urn:microsoft.com/office/officeart/2008/layout/LinedList"/>
    <dgm:cxn modelId="{CF37927A-70B3-49FD-80F6-4044C383E30C}" type="presParOf" srcId="{0A8761D4-E3F7-4886-AA70-85312230C0A3}" destId="{E0FF4D51-BD5D-46E6-BEEB-C8F817522D83}" srcOrd="1" destOrd="0" presId="urn:microsoft.com/office/officeart/2008/layout/LinedList"/>
    <dgm:cxn modelId="{0A7D9B93-3E24-4994-9738-BDCC3631278F}" type="presParOf" srcId="{CD35AEDE-8BE6-4A16-BED9-B9AC797065D9}" destId="{A3DCD702-C5D0-452F-B4F0-CBD9E489669F}" srcOrd="4" destOrd="0" presId="urn:microsoft.com/office/officeart/2008/layout/LinedList"/>
    <dgm:cxn modelId="{B17F5BA9-7B71-4649-AD51-C408AEB73B3E}" type="presParOf" srcId="{CD35AEDE-8BE6-4A16-BED9-B9AC797065D9}" destId="{407F5E08-8856-42F1-B31A-2BC37FCA5521}" srcOrd="5" destOrd="0" presId="urn:microsoft.com/office/officeart/2008/layout/LinedList"/>
    <dgm:cxn modelId="{C4236D01-311B-4A42-B5D2-AFB13EE3F0B1}" type="presParOf" srcId="{407F5E08-8856-42F1-B31A-2BC37FCA5521}" destId="{AD80A0A0-C711-4227-84DA-1A11F0352274}" srcOrd="0" destOrd="0" presId="urn:microsoft.com/office/officeart/2008/layout/LinedList"/>
    <dgm:cxn modelId="{27216D6B-58C1-4CE6-BE5D-64D7A1BC4141}" type="presParOf" srcId="{407F5E08-8856-42F1-B31A-2BC37FCA5521}" destId="{C681E8BE-683D-4E27-B798-8520E5CC74F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C417B1-3BC8-4F90-B31F-5505D36D04DC}"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988D068-1F39-4CC5-8439-1A29B8D58AD0}">
      <dgm:prSet/>
      <dgm:spPr/>
      <dgm:t>
        <a:bodyPr/>
        <a:lstStyle/>
        <a:p>
          <a:r>
            <a:rPr lang="en-US"/>
            <a:t>The updated national ARES Taskbook states that any member wishing to attain level 2 or 3 certification is required to act as NCS at least once per year and is suggested to act as NCS once per quarter (where feasable.)</a:t>
          </a:r>
        </a:p>
      </dgm:t>
    </dgm:pt>
    <dgm:pt modelId="{942B6B45-E885-41E5-8E04-F74DE257ED46}" type="parTrans" cxnId="{720CB3FB-2C72-4036-BD60-03666AD33FE4}">
      <dgm:prSet/>
      <dgm:spPr/>
      <dgm:t>
        <a:bodyPr/>
        <a:lstStyle/>
        <a:p>
          <a:endParaRPr lang="en-US"/>
        </a:p>
      </dgm:t>
    </dgm:pt>
    <dgm:pt modelId="{ED1CA381-D389-496E-B46F-9B024C1B83D9}" type="sibTrans" cxnId="{720CB3FB-2C72-4036-BD60-03666AD33FE4}">
      <dgm:prSet/>
      <dgm:spPr/>
      <dgm:t>
        <a:bodyPr/>
        <a:lstStyle/>
        <a:p>
          <a:endParaRPr lang="en-US"/>
        </a:p>
      </dgm:t>
    </dgm:pt>
    <dgm:pt modelId="{F555B6CF-F108-4127-AFB6-7EFE4377162A}">
      <dgm:prSet/>
      <dgm:spPr/>
      <dgm:t>
        <a:bodyPr/>
        <a:lstStyle/>
        <a:p>
          <a:r>
            <a:rPr lang="en-US" dirty="0"/>
            <a:t>As a rule, any NCS station for a weekly scheduled net is responsible for bringing up a net in the event of an emergency during their NCS “on-duty” week.</a:t>
          </a:r>
        </a:p>
      </dgm:t>
    </dgm:pt>
    <dgm:pt modelId="{C6295603-1E49-4FAC-B848-4FFE6214C040}" type="parTrans" cxnId="{F470BFFA-04D8-4498-8BED-46B0AB88E669}">
      <dgm:prSet/>
      <dgm:spPr/>
      <dgm:t>
        <a:bodyPr/>
        <a:lstStyle/>
        <a:p>
          <a:endParaRPr lang="en-US"/>
        </a:p>
      </dgm:t>
    </dgm:pt>
    <dgm:pt modelId="{B0F28C63-1A7F-42C6-B1D1-09F3FD541AF5}" type="sibTrans" cxnId="{F470BFFA-04D8-4498-8BED-46B0AB88E669}">
      <dgm:prSet/>
      <dgm:spPr/>
      <dgm:t>
        <a:bodyPr/>
        <a:lstStyle/>
        <a:p>
          <a:endParaRPr lang="en-US"/>
        </a:p>
      </dgm:t>
    </dgm:pt>
    <dgm:pt modelId="{644F1013-8D54-4302-A180-938066590F1E}" type="pres">
      <dgm:prSet presAssocID="{87C417B1-3BC8-4F90-B31F-5505D36D04DC}" presName="root" presStyleCnt="0">
        <dgm:presLayoutVars>
          <dgm:dir/>
          <dgm:resizeHandles val="exact"/>
        </dgm:presLayoutVars>
      </dgm:prSet>
      <dgm:spPr/>
    </dgm:pt>
    <dgm:pt modelId="{5A7EC27C-24EE-478E-A9E6-458B4EF6CC9B}" type="pres">
      <dgm:prSet presAssocID="{5988D068-1F39-4CC5-8439-1A29B8D58AD0}" presName="compNode" presStyleCnt="0"/>
      <dgm:spPr/>
    </dgm:pt>
    <dgm:pt modelId="{673D3B6A-80D4-484D-80AA-59419EC11A6D}" type="pres">
      <dgm:prSet presAssocID="{5988D068-1F39-4CC5-8439-1A29B8D58AD0}"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torytelling with solid fill"/>
        </a:ext>
      </dgm:extLst>
    </dgm:pt>
    <dgm:pt modelId="{59A3401D-EE02-4981-B55D-4FD2E1787D8E}" type="pres">
      <dgm:prSet presAssocID="{5988D068-1F39-4CC5-8439-1A29B8D58AD0}" presName="spaceRect" presStyleCnt="0"/>
      <dgm:spPr/>
    </dgm:pt>
    <dgm:pt modelId="{0A24A488-01DA-481E-AE69-96878C934B14}" type="pres">
      <dgm:prSet presAssocID="{5988D068-1F39-4CC5-8439-1A29B8D58AD0}" presName="textRect" presStyleLbl="revTx" presStyleIdx="0" presStyleCnt="2">
        <dgm:presLayoutVars>
          <dgm:chMax val="1"/>
          <dgm:chPref val="1"/>
        </dgm:presLayoutVars>
      </dgm:prSet>
      <dgm:spPr/>
    </dgm:pt>
    <dgm:pt modelId="{27F9B9A8-550F-41A2-BC67-C5081DA80A3D}" type="pres">
      <dgm:prSet presAssocID="{ED1CA381-D389-496E-B46F-9B024C1B83D9}" presName="sibTrans" presStyleCnt="0"/>
      <dgm:spPr/>
    </dgm:pt>
    <dgm:pt modelId="{0908CD1B-518A-4FCB-B592-45B053159757}" type="pres">
      <dgm:prSet presAssocID="{F555B6CF-F108-4127-AFB6-7EFE4377162A}" presName="compNode" presStyleCnt="0"/>
      <dgm:spPr/>
    </dgm:pt>
    <dgm:pt modelId="{BDC5FFD9-F406-4671-A852-2C7620C2E5CD}" type="pres">
      <dgm:prSet presAssocID="{F555B6CF-F108-4127-AFB6-7EFE4377162A}"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adio microphone with solid fill"/>
        </a:ext>
      </dgm:extLst>
    </dgm:pt>
    <dgm:pt modelId="{827338D9-97F9-4F9D-AC01-953E1E81CA61}" type="pres">
      <dgm:prSet presAssocID="{F555B6CF-F108-4127-AFB6-7EFE4377162A}" presName="spaceRect" presStyleCnt="0"/>
      <dgm:spPr/>
    </dgm:pt>
    <dgm:pt modelId="{E68C3913-B575-442E-B8BF-812B9100E4FC}" type="pres">
      <dgm:prSet presAssocID="{F555B6CF-F108-4127-AFB6-7EFE4377162A}" presName="textRect" presStyleLbl="revTx" presStyleIdx="1" presStyleCnt="2">
        <dgm:presLayoutVars>
          <dgm:chMax val="1"/>
          <dgm:chPref val="1"/>
        </dgm:presLayoutVars>
      </dgm:prSet>
      <dgm:spPr/>
    </dgm:pt>
  </dgm:ptLst>
  <dgm:cxnLst>
    <dgm:cxn modelId="{77BCCF19-700C-4B91-9A8E-24FD33FD4805}" type="presOf" srcId="{87C417B1-3BC8-4F90-B31F-5505D36D04DC}" destId="{644F1013-8D54-4302-A180-938066590F1E}" srcOrd="0" destOrd="0" presId="urn:microsoft.com/office/officeart/2018/2/layout/IconLabelList"/>
    <dgm:cxn modelId="{71E55A3E-34E8-42CF-93A4-618AE61F1A5D}" type="presOf" srcId="{5988D068-1F39-4CC5-8439-1A29B8D58AD0}" destId="{0A24A488-01DA-481E-AE69-96878C934B14}" srcOrd="0" destOrd="0" presId="urn:microsoft.com/office/officeart/2018/2/layout/IconLabelList"/>
    <dgm:cxn modelId="{6CDCB2D5-3A23-4691-A993-F8D309F84A5E}" type="presOf" srcId="{F555B6CF-F108-4127-AFB6-7EFE4377162A}" destId="{E68C3913-B575-442E-B8BF-812B9100E4FC}" srcOrd="0" destOrd="0" presId="urn:microsoft.com/office/officeart/2018/2/layout/IconLabelList"/>
    <dgm:cxn modelId="{F470BFFA-04D8-4498-8BED-46B0AB88E669}" srcId="{87C417B1-3BC8-4F90-B31F-5505D36D04DC}" destId="{F555B6CF-F108-4127-AFB6-7EFE4377162A}" srcOrd="1" destOrd="0" parTransId="{C6295603-1E49-4FAC-B848-4FFE6214C040}" sibTransId="{B0F28C63-1A7F-42C6-B1D1-09F3FD541AF5}"/>
    <dgm:cxn modelId="{720CB3FB-2C72-4036-BD60-03666AD33FE4}" srcId="{87C417B1-3BC8-4F90-B31F-5505D36D04DC}" destId="{5988D068-1F39-4CC5-8439-1A29B8D58AD0}" srcOrd="0" destOrd="0" parTransId="{942B6B45-E885-41E5-8E04-F74DE257ED46}" sibTransId="{ED1CA381-D389-496E-B46F-9B024C1B83D9}"/>
    <dgm:cxn modelId="{F75C758F-8964-4907-968E-0BF4E6F963ED}" type="presParOf" srcId="{644F1013-8D54-4302-A180-938066590F1E}" destId="{5A7EC27C-24EE-478E-A9E6-458B4EF6CC9B}" srcOrd="0" destOrd="0" presId="urn:microsoft.com/office/officeart/2018/2/layout/IconLabelList"/>
    <dgm:cxn modelId="{9C0D1251-E85E-4B9F-AEB1-800E9530CF3B}" type="presParOf" srcId="{5A7EC27C-24EE-478E-A9E6-458B4EF6CC9B}" destId="{673D3B6A-80D4-484D-80AA-59419EC11A6D}" srcOrd="0" destOrd="0" presId="urn:microsoft.com/office/officeart/2018/2/layout/IconLabelList"/>
    <dgm:cxn modelId="{88D1DC3D-42A1-442D-BC15-1054F71EF859}" type="presParOf" srcId="{5A7EC27C-24EE-478E-A9E6-458B4EF6CC9B}" destId="{59A3401D-EE02-4981-B55D-4FD2E1787D8E}" srcOrd="1" destOrd="0" presId="urn:microsoft.com/office/officeart/2018/2/layout/IconLabelList"/>
    <dgm:cxn modelId="{F83CFFAD-69FA-4D5F-AC4A-45D0FCD095C4}" type="presParOf" srcId="{5A7EC27C-24EE-478E-A9E6-458B4EF6CC9B}" destId="{0A24A488-01DA-481E-AE69-96878C934B14}" srcOrd="2" destOrd="0" presId="urn:microsoft.com/office/officeart/2018/2/layout/IconLabelList"/>
    <dgm:cxn modelId="{B854B9AA-FDAF-45A3-833A-08011C391828}" type="presParOf" srcId="{644F1013-8D54-4302-A180-938066590F1E}" destId="{27F9B9A8-550F-41A2-BC67-C5081DA80A3D}" srcOrd="1" destOrd="0" presId="urn:microsoft.com/office/officeart/2018/2/layout/IconLabelList"/>
    <dgm:cxn modelId="{D8D63117-9DDF-43F7-9418-708295FA1FA0}" type="presParOf" srcId="{644F1013-8D54-4302-A180-938066590F1E}" destId="{0908CD1B-518A-4FCB-B592-45B053159757}" srcOrd="2" destOrd="0" presId="urn:microsoft.com/office/officeart/2018/2/layout/IconLabelList"/>
    <dgm:cxn modelId="{DCDC13EA-DB6C-4063-B294-F7BEF59F860E}" type="presParOf" srcId="{0908CD1B-518A-4FCB-B592-45B053159757}" destId="{BDC5FFD9-F406-4671-A852-2C7620C2E5CD}" srcOrd="0" destOrd="0" presId="urn:microsoft.com/office/officeart/2018/2/layout/IconLabelList"/>
    <dgm:cxn modelId="{60F1195A-65A7-485D-BAE6-3ACD457D2A8D}" type="presParOf" srcId="{0908CD1B-518A-4FCB-B592-45B053159757}" destId="{827338D9-97F9-4F9D-AC01-953E1E81CA61}" srcOrd="1" destOrd="0" presId="urn:microsoft.com/office/officeart/2018/2/layout/IconLabelList"/>
    <dgm:cxn modelId="{63A6636C-F0ED-4602-A3DD-6B7E8F50528D}" type="presParOf" srcId="{0908CD1B-518A-4FCB-B592-45B053159757}" destId="{E68C3913-B575-442E-B8BF-812B9100E4FC}"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EAA96F-5C3D-4076-A6EF-24A2FD970A97}" type="doc">
      <dgm:prSet loTypeId="urn:microsoft.com/office/officeart/2018/5/layout/IconLeaf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0B13783-1F6E-480C-A293-0654F2B00521}">
      <dgm:prSet custT="1"/>
      <dgm:spPr/>
      <dgm:t>
        <a:bodyPr/>
        <a:lstStyle/>
        <a:p>
          <a:pPr>
            <a:defRPr cap="all"/>
          </a:pPr>
          <a:r>
            <a:rPr lang="en-US" sz="1600" dirty="0"/>
            <a:t>Being NCO for a Club net or any other regularly scheduled non-EMCOMM net gives you practice from the “other side of the mic” and helps foster a respect for the rules of a directed net.</a:t>
          </a:r>
        </a:p>
      </dgm:t>
    </dgm:pt>
    <dgm:pt modelId="{105852A7-7774-43E8-BEAB-7FAACC443CB3}" type="parTrans" cxnId="{418A9C42-18B5-4933-9755-8DC35055FFD3}">
      <dgm:prSet/>
      <dgm:spPr/>
      <dgm:t>
        <a:bodyPr/>
        <a:lstStyle/>
        <a:p>
          <a:endParaRPr lang="en-US"/>
        </a:p>
      </dgm:t>
    </dgm:pt>
    <dgm:pt modelId="{45566843-4DDF-4EEE-8C63-B79324347CCD}" type="sibTrans" cxnId="{418A9C42-18B5-4933-9755-8DC35055FFD3}">
      <dgm:prSet/>
      <dgm:spPr/>
      <dgm:t>
        <a:bodyPr/>
        <a:lstStyle/>
        <a:p>
          <a:endParaRPr lang="en-US"/>
        </a:p>
      </dgm:t>
    </dgm:pt>
    <dgm:pt modelId="{F6C84A32-DC02-4754-BA80-19199D51914E}">
      <dgm:prSet/>
      <dgm:spPr/>
      <dgm:t>
        <a:bodyPr/>
        <a:lstStyle/>
        <a:p>
          <a:pPr>
            <a:defRPr cap="all"/>
          </a:pPr>
          <a:r>
            <a:rPr lang="en-US"/>
            <a:t>Running informal nets such as </a:t>
          </a:r>
          <a:r>
            <a:rPr lang="en-US" u="sng"/>
            <a:t>roundtables</a:t>
          </a:r>
          <a:r>
            <a:rPr lang="en-US"/>
            <a:t> helps with the general movement of conversation and gives a sense of order to what can very easily become chaos.</a:t>
          </a:r>
        </a:p>
      </dgm:t>
    </dgm:pt>
    <dgm:pt modelId="{124740EE-D42E-41D7-97B1-00146EFC352E}" type="parTrans" cxnId="{24DB3E09-5626-4F40-B482-36DACC855CA7}">
      <dgm:prSet/>
      <dgm:spPr/>
      <dgm:t>
        <a:bodyPr/>
        <a:lstStyle/>
        <a:p>
          <a:endParaRPr lang="en-US"/>
        </a:p>
      </dgm:t>
    </dgm:pt>
    <dgm:pt modelId="{C441858E-E6BD-430D-833A-BE6E2D9359E4}" type="sibTrans" cxnId="{24DB3E09-5626-4F40-B482-36DACC855CA7}">
      <dgm:prSet/>
      <dgm:spPr/>
      <dgm:t>
        <a:bodyPr/>
        <a:lstStyle/>
        <a:p>
          <a:endParaRPr lang="en-US"/>
        </a:p>
      </dgm:t>
    </dgm:pt>
    <dgm:pt modelId="{87081D7D-9630-4DD4-8D7A-AC7A2A2E58C1}" type="pres">
      <dgm:prSet presAssocID="{45EAA96F-5C3D-4076-A6EF-24A2FD970A97}" presName="root" presStyleCnt="0">
        <dgm:presLayoutVars>
          <dgm:dir/>
          <dgm:resizeHandles val="exact"/>
        </dgm:presLayoutVars>
      </dgm:prSet>
      <dgm:spPr/>
    </dgm:pt>
    <dgm:pt modelId="{69D40060-05E0-48AF-8506-4C667DC9C0A0}" type="pres">
      <dgm:prSet presAssocID="{C0B13783-1F6E-480C-A293-0654F2B00521}" presName="compNode" presStyleCnt="0"/>
      <dgm:spPr/>
    </dgm:pt>
    <dgm:pt modelId="{AC43B03C-9C15-44EA-930A-2696522A3FBA}" type="pres">
      <dgm:prSet presAssocID="{C0B13783-1F6E-480C-A293-0654F2B00521}" presName="iconBgRect" presStyleLbl="bgShp" presStyleIdx="0" presStyleCnt="2"/>
      <dgm:spPr>
        <a:prstGeom prst="round2DiagRect">
          <a:avLst>
            <a:gd name="adj1" fmla="val 29727"/>
            <a:gd name="adj2" fmla="val 0"/>
          </a:avLst>
        </a:prstGeom>
      </dgm:spPr>
    </dgm:pt>
    <dgm:pt modelId="{F8F68344-7179-4121-BC1C-5233F424E3A1}" type="pres">
      <dgm:prSet presAssocID="{C0B13783-1F6E-480C-A293-0654F2B0052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ream"/>
        </a:ext>
      </dgm:extLst>
    </dgm:pt>
    <dgm:pt modelId="{8A0ADB63-85FA-4C22-AD01-A594F60EE538}" type="pres">
      <dgm:prSet presAssocID="{C0B13783-1F6E-480C-A293-0654F2B00521}" presName="spaceRect" presStyleCnt="0"/>
      <dgm:spPr/>
    </dgm:pt>
    <dgm:pt modelId="{00D245FC-1C88-45F4-9433-770E39A5DD22}" type="pres">
      <dgm:prSet presAssocID="{C0B13783-1F6E-480C-A293-0654F2B00521}" presName="textRect" presStyleLbl="revTx" presStyleIdx="0" presStyleCnt="2">
        <dgm:presLayoutVars>
          <dgm:chMax val="1"/>
          <dgm:chPref val="1"/>
        </dgm:presLayoutVars>
      </dgm:prSet>
      <dgm:spPr/>
    </dgm:pt>
    <dgm:pt modelId="{3D002F2F-CDA5-435A-966D-F019EDF1D340}" type="pres">
      <dgm:prSet presAssocID="{45566843-4DDF-4EEE-8C63-B79324347CCD}" presName="sibTrans" presStyleCnt="0"/>
      <dgm:spPr/>
    </dgm:pt>
    <dgm:pt modelId="{60F42BF0-6783-4EFA-806D-EF0277A20A5D}" type="pres">
      <dgm:prSet presAssocID="{F6C84A32-DC02-4754-BA80-19199D51914E}" presName="compNode" presStyleCnt="0"/>
      <dgm:spPr/>
    </dgm:pt>
    <dgm:pt modelId="{6B2513E2-D513-42D7-84B6-08931E03E397}" type="pres">
      <dgm:prSet presAssocID="{F6C84A32-DC02-4754-BA80-19199D51914E}" presName="iconBgRect" presStyleLbl="bgShp" presStyleIdx="1" presStyleCnt="2"/>
      <dgm:spPr>
        <a:prstGeom prst="round2DiagRect">
          <a:avLst>
            <a:gd name="adj1" fmla="val 29727"/>
            <a:gd name="adj2" fmla="val 0"/>
          </a:avLst>
        </a:prstGeom>
      </dgm:spPr>
    </dgm:pt>
    <dgm:pt modelId="{6C226AE5-74E7-43B1-9EC4-D3124D753774}" type="pres">
      <dgm:prSet presAssocID="{F6C84A32-DC02-4754-BA80-19199D51914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nching Diagram"/>
        </a:ext>
      </dgm:extLst>
    </dgm:pt>
    <dgm:pt modelId="{02944988-410D-438F-A1CE-16B6048D8DB9}" type="pres">
      <dgm:prSet presAssocID="{F6C84A32-DC02-4754-BA80-19199D51914E}" presName="spaceRect" presStyleCnt="0"/>
      <dgm:spPr/>
    </dgm:pt>
    <dgm:pt modelId="{F7A5FC61-2C80-4BC1-BE60-5303A2C0950C}" type="pres">
      <dgm:prSet presAssocID="{F6C84A32-DC02-4754-BA80-19199D51914E}" presName="textRect" presStyleLbl="revTx" presStyleIdx="1" presStyleCnt="2">
        <dgm:presLayoutVars>
          <dgm:chMax val="1"/>
          <dgm:chPref val="1"/>
        </dgm:presLayoutVars>
      </dgm:prSet>
      <dgm:spPr/>
    </dgm:pt>
  </dgm:ptLst>
  <dgm:cxnLst>
    <dgm:cxn modelId="{24DB3E09-5626-4F40-B482-36DACC855CA7}" srcId="{45EAA96F-5C3D-4076-A6EF-24A2FD970A97}" destId="{F6C84A32-DC02-4754-BA80-19199D51914E}" srcOrd="1" destOrd="0" parTransId="{124740EE-D42E-41D7-97B1-00146EFC352E}" sibTransId="{C441858E-E6BD-430D-833A-BE6E2D9359E4}"/>
    <dgm:cxn modelId="{44AEA111-58DD-40A4-926D-41670BA6F0C6}" type="presOf" srcId="{45EAA96F-5C3D-4076-A6EF-24A2FD970A97}" destId="{87081D7D-9630-4DD4-8D7A-AC7A2A2E58C1}" srcOrd="0" destOrd="0" presId="urn:microsoft.com/office/officeart/2018/5/layout/IconLeafLabelList"/>
    <dgm:cxn modelId="{418A9C42-18B5-4933-9755-8DC35055FFD3}" srcId="{45EAA96F-5C3D-4076-A6EF-24A2FD970A97}" destId="{C0B13783-1F6E-480C-A293-0654F2B00521}" srcOrd="0" destOrd="0" parTransId="{105852A7-7774-43E8-BEAB-7FAACC443CB3}" sibTransId="{45566843-4DDF-4EEE-8C63-B79324347CCD}"/>
    <dgm:cxn modelId="{524C7D85-F517-4C39-8CF4-EF4E80F9A7BA}" type="presOf" srcId="{C0B13783-1F6E-480C-A293-0654F2B00521}" destId="{00D245FC-1C88-45F4-9433-770E39A5DD22}" srcOrd="0" destOrd="0" presId="urn:microsoft.com/office/officeart/2018/5/layout/IconLeafLabelList"/>
    <dgm:cxn modelId="{7C46CAA6-DE3C-4EC8-B4D4-DD371D7FB379}" type="presOf" srcId="{F6C84A32-DC02-4754-BA80-19199D51914E}" destId="{F7A5FC61-2C80-4BC1-BE60-5303A2C0950C}" srcOrd="0" destOrd="0" presId="urn:microsoft.com/office/officeart/2018/5/layout/IconLeafLabelList"/>
    <dgm:cxn modelId="{CDF16427-CA91-42F5-87DA-FF22F8179C33}" type="presParOf" srcId="{87081D7D-9630-4DD4-8D7A-AC7A2A2E58C1}" destId="{69D40060-05E0-48AF-8506-4C667DC9C0A0}" srcOrd="0" destOrd="0" presId="urn:microsoft.com/office/officeart/2018/5/layout/IconLeafLabelList"/>
    <dgm:cxn modelId="{886FAFC0-CC0E-47FB-B567-D76B87A61829}" type="presParOf" srcId="{69D40060-05E0-48AF-8506-4C667DC9C0A0}" destId="{AC43B03C-9C15-44EA-930A-2696522A3FBA}" srcOrd="0" destOrd="0" presId="urn:microsoft.com/office/officeart/2018/5/layout/IconLeafLabelList"/>
    <dgm:cxn modelId="{43BD834D-4B4B-462B-9855-C54ED64A2EAD}" type="presParOf" srcId="{69D40060-05E0-48AF-8506-4C667DC9C0A0}" destId="{F8F68344-7179-4121-BC1C-5233F424E3A1}" srcOrd="1" destOrd="0" presId="urn:microsoft.com/office/officeart/2018/5/layout/IconLeafLabelList"/>
    <dgm:cxn modelId="{64B295AE-89A3-4B7B-AB18-ECAAAB34D782}" type="presParOf" srcId="{69D40060-05E0-48AF-8506-4C667DC9C0A0}" destId="{8A0ADB63-85FA-4C22-AD01-A594F60EE538}" srcOrd="2" destOrd="0" presId="urn:microsoft.com/office/officeart/2018/5/layout/IconLeafLabelList"/>
    <dgm:cxn modelId="{10D5DFF2-263B-4795-BF1A-CCC11A5C3170}" type="presParOf" srcId="{69D40060-05E0-48AF-8506-4C667DC9C0A0}" destId="{00D245FC-1C88-45F4-9433-770E39A5DD22}" srcOrd="3" destOrd="0" presId="urn:microsoft.com/office/officeart/2018/5/layout/IconLeafLabelList"/>
    <dgm:cxn modelId="{D7AE6195-F904-47E0-82DD-0D5329644B73}" type="presParOf" srcId="{87081D7D-9630-4DD4-8D7A-AC7A2A2E58C1}" destId="{3D002F2F-CDA5-435A-966D-F019EDF1D340}" srcOrd="1" destOrd="0" presId="urn:microsoft.com/office/officeart/2018/5/layout/IconLeafLabelList"/>
    <dgm:cxn modelId="{C042EF31-72FF-4917-9017-3CA40861EFF3}" type="presParOf" srcId="{87081D7D-9630-4DD4-8D7A-AC7A2A2E58C1}" destId="{60F42BF0-6783-4EFA-806D-EF0277A20A5D}" srcOrd="2" destOrd="0" presId="urn:microsoft.com/office/officeart/2018/5/layout/IconLeafLabelList"/>
    <dgm:cxn modelId="{7F3F8281-73A9-4B76-BA4E-3B9C419D3971}" type="presParOf" srcId="{60F42BF0-6783-4EFA-806D-EF0277A20A5D}" destId="{6B2513E2-D513-42D7-84B6-08931E03E397}" srcOrd="0" destOrd="0" presId="urn:microsoft.com/office/officeart/2018/5/layout/IconLeafLabelList"/>
    <dgm:cxn modelId="{55C497D9-915E-4A5A-BDC8-1E60C1C0A630}" type="presParOf" srcId="{60F42BF0-6783-4EFA-806D-EF0277A20A5D}" destId="{6C226AE5-74E7-43B1-9EC4-D3124D753774}" srcOrd="1" destOrd="0" presId="urn:microsoft.com/office/officeart/2018/5/layout/IconLeafLabelList"/>
    <dgm:cxn modelId="{B8760FB0-FB02-46AD-8BBC-BE4B18EF3C5F}" type="presParOf" srcId="{60F42BF0-6783-4EFA-806D-EF0277A20A5D}" destId="{02944988-410D-438F-A1CE-16B6048D8DB9}" srcOrd="2" destOrd="0" presId="urn:microsoft.com/office/officeart/2018/5/layout/IconLeafLabelList"/>
    <dgm:cxn modelId="{9EC8731D-95AE-4D62-92C8-39630A67BFA4}" type="presParOf" srcId="{60F42BF0-6783-4EFA-806D-EF0277A20A5D}" destId="{F7A5FC61-2C80-4BC1-BE60-5303A2C0950C}"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245361-BD1E-43BD-A4CC-41EECFEF719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7A2A202-F5C2-4D65-B8AB-45CC0F595CCD}">
      <dgm:prSet/>
      <dgm:spPr/>
      <dgm:t>
        <a:bodyPr/>
        <a:lstStyle/>
        <a:p>
          <a:pPr>
            <a:lnSpc>
              <a:spcPct val="100000"/>
            </a:lnSpc>
          </a:pPr>
          <a:r>
            <a:rPr lang="en-US" b="0" i="0" dirty="0"/>
            <a:t>Safety reminders</a:t>
          </a:r>
          <a:endParaRPr lang="en-US" dirty="0"/>
        </a:p>
      </dgm:t>
    </dgm:pt>
    <dgm:pt modelId="{2E23B398-1ED8-4F73-BBCA-E54945B752D0}" type="parTrans" cxnId="{61189569-FF30-4AAC-84D0-73B748D1FBFB}">
      <dgm:prSet/>
      <dgm:spPr/>
      <dgm:t>
        <a:bodyPr/>
        <a:lstStyle/>
        <a:p>
          <a:endParaRPr lang="en-US"/>
        </a:p>
      </dgm:t>
    </dgm:pt>
    <dgm:pt modelId="{080D6E71-680D-4103-B77D-6551E75755D4}" type="sibTrans" cxnId="{61189569-FF30-4AAC-84D0-73B748D1FBFB}">
      <dgm:prSet/>
      <dgm:spPr/>
      <dgm:t>
        <a:bodyPr/>
        <a:lstStyle/>
        <a:p>
          <a:endParaRPr lang="en-US"/>
        </a:p>
      </dgm:t>
    </dgm:pt>
    <dgm:pt modelId="{F0082664-DE6A-40D1-9CAE-04D0748341AD}">
      <dgm:prSet/>
      <dgm:spPr/>
      <dgm:t>
        <a:bodyPr/>
        <a:lstStyle/>
        <a:p>
          <a:pPr>
            <a:lnSpc>
              <a:spcPct val="100000"/>
            </a:lnSpc>
          </a:pPr>
          <a:r>
            <a:rPr lang="en-US" b="0" i="0"/>
            <a:t>Frequencies of Sub-Nets and Liaison Stations</a:t>
          </a:r>
          <a:endParaRPr lang="en-US"/>
        </a:p>
      </dgm:t>
    </dgm:pt>
    <dgm:pt modelId="{BA024DE3-3353-4E57-97E2-DD397979CC25}" type="parTrans" cxnId="{414A493B-D167-462F-8BA4-CCF304774F86}">
      <dgm:prSet/>
      <dgm:spPr/>
      <dgm:t>
        <a:bodyPr/>
        <a:lstStyle/>
        <a:p>
          <a:endParaRPr lang="en-US"/>
        </a:p>
      </dgm:t>
    </dgm:pt>
    <dgm:pt modelId="{080D49B3-18CD-445B-81F4-F47893DF3116}" type="sibTrans" cxnId="{414A493B-D167-462F-8BA4-CCF304774F86}">
      <dgm:prSet/>
      <dgm:spPr/>
      <dgm:t>
        <a:bodyPr/>
        <a:lstStyle/>
        <a:p>
          <a:endParaRPr lang="en-US"/>
        </a:p>
      </dgm:t>
    </dgm:pt>
    <dgm:pt modelId="{854848CC-2197-4D00-B249-68534DA5754F}">
      <dgm:prSet/>
      <dgm:spPr/>
      <dgm:t>
        <a:bodyPr/>
        <a:lstStyle/>
        <a:p>
          <a:pPr>
            <a:lnSpc>
              <a:spcPct val="100000"/>
            </a:lnSpc>
          </a:pPr>
          <a:r>
            <a:rPr lang="en-US" b="0" i="0" dirty="0"/>
            <a:t>Current events regarding the emergency.</a:t>
          </a:r>
          <a:endParaRPr lang="en-US" dirty="0"/>
        </a:p>
      </dgm:t>
    </dgm:pt>
    <dgm:pt modelId="{DBEC2FE0-0410-4EC7-84BD-2104EA43D9C7}" type="parTrans" cxnId="{D0E08CDF-B0C4-4366-951E-CB376C6D1B79}">
      <dgm:prSet/>
      <dgm:spPr/>
      <dgm:t>
        <a:bodyPr/>
        <a:lstStyle/>
        <a:p>
          <a:endParaRPr lang="en-US"/>
        </a:p>
      </dgm:t>
    </dgm:pt>
    <dgm:pt modelId="{9EC4827A-CCA9-4CA1-A3B2-FA767CCA6581}" type="sibTrans" cxnId="{D0E08CDF-B0C4-4366-951E-CB376C6D1B79}">
      <dgm:prSet/>
      <dgm:spPr/>
      <dgm:t>
        <a:bodyPr/>
        <a:lstStyle/>
        <a:p>
          <a:endParaRPr lang="en-US"/>
        </a:p>
      </dgm:t>
    </dgm:pt>
    <dgm:pt modelId="{63EC6AC8-DBB6-4582-AD1E-7182E9BAE8B5}">
      <dgm:prSet/>
      <dgm:spPr/>
      <dgm:t>
        <a:bodyPr/>
        <a:lstStyle/>
        <a:p>
          <a:pPr>
            <a:lnSpc>
              <a:spcPct val="100000"/>
            </a:lnSpc>
          </a:pPr>
          <a:r>
            <a:rPr lang="en-US" b="0" i="0"/>
            <a:t>Short term weather forecasts</a:t>
          </a:r>
          <a:endParaRPr lang="en-US"/>
        </a:p>
      </dgm:t>
    </dgm:pt>
    <dgm:pt modelId="{0132E626-73D1-41DC-8CE1-D52E4E3C60B8}" type="parTrans" cxnId="{892D1E86-95FD-4A8B-B9A4-F53373B7CFC6}">
      <dgm:prSet/>
      <dgm:spPr/>
      <dgm:t>
        <a:bodyPr/>
        <a:lstStyle/>
        <a:p>
          <a:endParaRPr lang="en-US"/>
        </a:p>
      </dgm:t>
    </dgm:pt>
    <dgm:pt modelId="{7F2295D3-3C42-45DB-8271-FC5A2CA60724}" type="sibTrans" cxnId="{892D1E86-95FD-4A8B-B9A4-F53373B7CFC6}">
      <dgm:prSet/>
      <dgm:spPr/>
      <dgm:t>
        <a:bodyPr/>
        <a:lstStyle/>
        <a:p>
          <a:endParaRPr lang="en-US"/>
        </a:p>
      </dgm:t>
    </dgm:pt>
    <dgm:pt modelId="{E81A96B4-D485-45AF-9ECF-F5353FB0C98D}">
      <dgm:prSet/>
      <dgm:spPr/>
      <dgm:t>
        <a:bodyPr/>
        <a:lstStyle/>
        <a:p>
          <a:pPr>
            <a:lnSpc>
              <a:spcPct val="100000"/>
            </a:lnSpc>
          </a:pPr>
          <a:r>
            <a:rPr lang="en-US" b="0" i="0"/>
            <a:t>Encouragement and praise to the poor guys standing in the rain, etc.</a:t>
          </a:r>
          <a:endParaRPr lang="en-US"/>
        </a:p>
      </dgm:t>
    </dgm:pt>
    <dgm:pt modelId="{388F0F63-E8CE-4308-8C9A-64492674837C}" type="parTrans" cxnId="{87A0236E-46CF-4F12-9021-17F810489780}">
      <dgm:prSet/>
      <dgm:spPr/>
      <dgm:t>
        <a:bodyPr/>
        <a:lstStyle/>
        <a:p>
          <a:endParaRPr lang="en-US"/>
        </a:p>
      </dgm:t>
    </dgm:pt>
    <dgm:pt modelId="{C1EF6602-0091-4A06-B12B-17549E12B6C7}" type="sibTrans" cxnId="{87A0236E-46CF-4F12-9021-17F810489780}">
      <dgm:prSet/>
      <dgm:spPr/>
      <dgm:t>
        <a:bodyPr/>
        <a:lstStyle/>
        <a:p>
          <a:endParaRPr lang="en-US"/>
        </a:p>
      </dgm:t>
    </dgm:pt>
    <dgm:pt modelId="{510294C7-FE88-42E1-9C09-780DFFCA1B85}">
      <dgm:prSet/>
      <dgm:spPr/>
      <dgm:t>
        <a:bodyPr/>
        <a:lstStyle/>
        <a:p>
          <a:pPr>
            <a:lnSpc>
              <a:spcPct val="100000"/>
            </a:lnSpc>
          </a:pPr>
          <a:r>
            <a:rPr lang="en-US" b="0" i="0"/>
            <a:t>Shift Schedules</a:t>
          </a:r>
          <a:endParaRPr lang="en-US"/>
        </a:p>
      </dgm:t>
    </dgm:pt>
    <dgm:pt modelId="{D26FE149-3C4D-4EC1-A2C2-714D2EB79B29}" type="parTrans" cxnId="{D4A26593-0849-4E04-8E8D-52601FAEBF5B}">
      <dgm:prSet/>
      <dgm:spPr/>
      <dgm:t>
        <a:bodyPr/>
        <a:lstStyle/>
        <a:p>
          <a:endParaRPr lang="en-US"/>
        </a:p>
      </dgm:t>
    </dgm:pt>
    <dgm:pt modelId="{E77DF3DC-2470-4386-9679-F6EB29EF8D51}" type="sibTrans" cxnId="{D4A26593-0849-4E04-8E8D-52601FAEBF5B}">
      <dgm:prSet/>
      <dgm:spPr/>
      <dgm:t>
        <a:bodyPr/>
        <a:lstStyle/>
        <a:p>
          <a:endParaRPr lang="en-US"/>
        </a:p>
      </dgm:t>
    </dgm:pt>
    <dgm:pt modelId="{F2F9872C-335F-4800-8906-4804872A3A0E}">
      <dgm:prSet/>
      <dgm:spPr/>
      <dgm:t>
        <a:bodyPr/>
        <a:lstStyle/>
        <a:p>
          <a:pPr>
            <a:lnSpc>
              <a:spcPct val="100000"/>
            </a:lnSpc>
          </a:pPr>
          <a:r>
            <a:rPr lang="en-US" b="0" i="0"/>
            <a:t>Eating Schedules and Food Source Locations</a:t>
          </a:r>
          <a:endParaRPr lang="en-US"/>
        </a:p>
      </dgm:t>
    </dgm:pt>
    <dgm:pt modelId="{437F1610-B4FC-4D19-BCB2-BE8ED066F35B}" type="parTrans" cxnId="{0E18B0CE-10D7-4FAE-8CF8-76B982073E46}">
      <dgm:prSet/>
      <dgm:spPr/>
      <dgm:t>
        <a:bodyPr/>
        <a:lstStyle/>
        <a:p>
          <a:endParaRPr lang="en-US"/>
        </a:p>
      </dgm:t>
    </dgm:pt>
    <dgm:pt modelId="{88CEB87B-2230-4063-ACAF-2A31C326CF9D}" type="sibTrans" cxnId="{0E18B0CE-10D7-4FAE-8CF8-76B982073E46}">
      <dgm:prSet/>
      <dgm:spPr/>
      <dgm:t>
        <a:bodyPr/>
        <a:lstStyle/>
        <a:p>
          <a:endParaRPr lang="en-US"/>
        </a:p>
      </dgm:t>
    </dgm:pt>
    <dgm:pt modelId="{C7F5FBA2-ED21-4EAF-987F-B8F2DF85DF8D}">
      <dgm:prSet/>
      <dgm:spPr/>
      <dgm:t>
        <a:bodyPr/>
        <a:lstStyle/>
        <a:p>
          <a:pPr>
            <a:lnSpc>
              <a:spcPct val="100000"/>
            </a:lnSpc>
          </a:pPr>
          <a:r>
            <a:rPr lang="en-US" b="0" i="0"/>
            <a:t>Short break relief rotations</a:t>
          </a:r>
          <a:endParaRPr lang="en-US"/>
        </a:p>
      </dgm:t>
    </dgm:pt>
    <dgm:pt modelId="{6E5AC326-574D-4EA3-8D9B-AE9B0F193F8B}" type="parTrans" cxnId="{8CAECC83-F690-4985-AD98-C20F6D1CA623}">
      <dgm:prSet/>
      <dgm:spPr/>
      <dgm:t>
        <a:bodyPr/>
        <a:lstStyle/>
        <a:p>
          <a:endParaRPr lang="en-US"/>
        </a:p>
      </dgm:t>
    </dgm:pt>
    <dgm:pt modelId="{23C5915D-D051-4F2A-8E76-0CD6ABA2BF15}" type="sibTrans" cxnId="{8CAECC83-F690-4985-AD98-C20F6D1CA623}">
      <dgm:prSet/>
      <dgm:spPr/>
      <dgm:t>
        <a:bodyPr/>
        <a:lstStyle/>
        <a:p>
          <a:endParaRPr lang="en-US"/>
        </a:p>
      </dgm:t>
    </dgm:pt>
    <dgm:pt modelId="{4828CA93-F0F3-42DF-8EDA-1A21ADF8A83B}" type="pres">
      <dgm:prSet presAssocID="{56245361-BD1E-43BD-A4CC-41EECFEF719F}" presName="root" presStyleCnt="0">
        <dgm:presLayoutVars>
          <dgm:dir/>
          <dgm:resizeHandles val="exact"/>
        </dgm:presLayoutVars>
      </dgm:prSet>
      <dgm:spPr/>
    </dgm:pt>
    <dgm:pt modelId="{B632A55E-95E7-447D-9FEF-01922741F1AC}" type="pres">
      <dgm:prSet presAssocID="{97A2A202-F5C2-4D65-B8AB-45CC0F595CCD}" presName="compNode" presStyleCnt="0"/>
      <dgm:spPr/>
    </dgm:pt>
    <dgm:pt modelId="{1983F1FB-00D8-411E-A931-2B19BF8044FF}" type="pres">
      <dgm:prSet presAssocID="{97A2A202-F5C2-4D65-B8AB-45CC0F595CCD}" presName="bgRect" presStyleLbl="bgShp" presStyleIdx="0" presStyleCnt="8"/>
      <dgm:spPr/>
    </dgm:pt>
    <dgm:pt modelId="{4666744A-A506-4E15-AD7C-25B32B9649C3}" type="pres">
      <dgm:prSet presAssocID="{97A2A202-F5C2-4D65-B8AB-45CC0F595CCD}"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E529D820-D409-4585-BCF9-07170D10DE02}" type="pres">
      <dgm:prSet presAssocID="{97A2A202-F5C2-4D65-B8AB-45CC0F595CCD}" presName="spaceRect" presStyleCnt="0"/>
      <dgm:spPr/>
    </dgm:pt>
    <dgm:pt modelId="{7CE94D51-CBAC-4D52-9577-408828B337F0}" type="pres">
      <dgm:prSet presAssocID="{97A2A202-F5C2-4D65-B8AB-45CC0F595CCD}" presName="parTx" presStyleLbl="revTx" presStyleIdx="0" presStyleCnt="8">
        <dgm:presLayoutVars>
          <dgm:chMax val="0"/>
          <dgm:chPref val="0"/>
        </dgm:presLayoutVars>
      </dgm:prSet>
      <dgm:spPr/>
    </dgm:pt>
    <dgm:pt modelId="{7F0F48D2-863D-44C5-8207-371207E8AF3C}" type="pres">
      <dgm:prSet presAssocID="{080D6E71-680D-4103-B77D-6551E75755D4}" presName="sibTrans" presStyleCnt="0"/>
      <dgm:spPr/>
    </dgm:pt>
    <dgm:pt modelId="{853DAFFF-D980-4D56-A9F0-D450D3CA3992}" type="pres">
      <dgm:prSet presAssocID="{F0082664-DE6A-40D1-9CAE-04D0748341AD}" presName="compNode" presStyleCnt="0"/>
      <dgm:spPr/>
    </dgm:pt>
    <dgm:pt modelId="{5C37248F-9FA9-4872-A131-AB948B8FAFCB}" type="pres">
      <dgm:prSet presAssocID="{F0082664-DE6A-40D1-9CAE-04D0748341AD}" presName="bgRect" presStyleLbl="bgShp" presStyleIdx="1" presStyleCnt="8"/>
      <dgm:spPr/>
    </dgm:pt>
    <dgm:pt modelId="{B981C517-459D-4C0E-9DBE-BA6A1DFC4C79}" type="pres">
      <dgm:prSet presAssocID="{F0082664-DE6A-40D1-9CAE-04D0748341AD}"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tellite dish"/>
        </a:ext>
      </dgm:extLst>
    </dgm:pt>
    <dgm:pt modelId="{4E7E1BD6-322E-4672-A21A-31510F37C2A9}" type="pres">
      <dgm:prSet presAssocID="{F0082664-DE6A-40D1-9CAE-04D0748341AD}" presName="spaceRect" presStyleCnt="0"/>
      <dgm:spPr/>
    </dgm:pt>
    <dgm:pt modelId="{70A592EC-06F3-414B-ADBD-6356C8097710}" type="pres">
      <dgm:prSet presAssocID="{F0082664-DE6A-40D1-9CAE-04D0748341AD}" presName="parTx" presStyleLbl="revTx" presStyleIdx="1" presStyleCnt="8">
        <dgm:presLayoutVars>
          <dgm:chMax val="0"/>
          <dgm:chPref val="0"/>
        </dgm:presLayoutVars>
      </dgm:prSet>
      <dgm:spPr/>
    </dgm:pt>
    <dgm:pt modelId="{7F71C734-58F3-4ADE-A0DE-56C23A040006}" type="pres">
      <dgm:prSet presAssocID="{080D49B3-18CD-445B-81F4-F47893DF3116}" presName="sibTrans" presStyleCnt="0"/>
      <dgm:spPr/>
    </dgm:pt>
    <dgm:pt modelId="{DB02A27E-503D-4AEF-BC87-55ABAAF5622D}" type="pres">
      <dgm:prSet presAssocID="{854848CC-2197-4D00-B249-68534DA5754F}" presName="compNode" presStyleCnt="0"/>
      <dgm:spPr/>
    </dgm:pt>
    <dgm:pt modelId="{D58FA6B0-9E2F-4DE3-8179-1C58F313EC2B}" type="pres">
      <dgm:prSet presAssocID="{854848CC-2197-4D00-B249-68534DA5754F}" presName="bgRect" presStyleLbl="bgShp" presStyleIdx="2" presStyleCnt="8"/>
      <dgm:spPr/>
    </dgm:pt>
    <dgm:pt modelId="{7717BFE4-87CC-47F7-ADA4-DFE8EDC8D53F}" type="pres">
      <dgm:prSet presAssocID="{854848CC-2197-4D00-B249-68534DA5754F}"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mbulance"/>
        </a:ext>
      </dgm:extLst>
    </dgm:pt>
    <dgm:pt modelId="{7C7E80B1-98A5-4925-9EEB-419062A70EB5}" type="pres">
      <dgm:prSet presAssocID="{854848CC-2197-4D00-B249-68534DA5754F}" presName="spaceRect" presStyleCnt="0"/>
      <dgm:spPr/>
    </dgm:pt>
    <dgm:pt modelId="{7FFF7FBC-D54B-4BB6-9751-934866ED3918}" type="pres">
      <dgm:prSet presAssocID="{854848CC-2197-4D00-B249-68534DA5754F}" presName="parTx" presStyleLbl="revTx" presStyleIdx="2" presStyleCnt="8">
        <dgm:presLayoutVars>
          <dgm:chMax val="0"/>
          <dgm:chPref val="0"/>
        </dgm:presLayoutVars>
      </dgm:prSet>
      <dgm:spPr/>
    </dgm:pt>
    <dgm:pt modelId="{2F095FEB-00A0-4268-8213-B146DA5BBF3B}" type="pres">
      <dgm:prSet presAssocID="{9EC4827A-CCA9-4CA1-A3B2-FA767CCA6581}" presName="sibTrans" presStyleCnt="0"/>
      <dgm:spPr/>
    </dgm:pt>
    <dgm:pt modelId="{4F1B8869-4B9F-46A0-9387-48CA5128EF81}" type="pres">
      <dgm:prSet presAssocID="{63EC6AC8-DBB6-4582-AD1E-7182E9BAE8B5}" presName="compNode" presStyleCnt="0"/>
      <dgm:spPr/>
    </dgm:pt>
    <dgm:pt modelId="{4B633C0A-E05D-44E1-8147-BFCA35D43B4B}" type="pres">
      <dgm:prSet presAssocID="{63EC6AC8-DBB6-4582-AD1E-7182E9BAE8B5}" presName="bgRect" presStyleLbl="bgShp" presStyleIdx="3" presStyleCnt="8"/>
      <dgm:spPr/>
    </dgm:pt>
    <dgm:pt modelId="{4F4DD8AC-A277-4B39-9A7E-3E1A59F934AF}" type="pres">
      <dgm:prSet presAssocID="{63EC6AC8-DBB6-4582-AD1E-7182E9BAE8B5}"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ain"/>
        </a:ext>
      </dgm:extLst>
    </dgm:pt>
    <dgm:pt modelId="{B877747B-438E-4D4D-BF36-8EBBF9306EC2}" type="pres">
      <dgm:prSet presAssocID="{63EC6AC8-DBB6-4582-AD1E-7182E9BAE8B5}" presName="spaceRect" presStyleCnt="0"/>
      <dgm:spPr/>
    </dgm:pt>
    <dgm:pt modelId="{3A1C0410-154B-47D3-A145-90BBE97C7C55}" type="pres">
      <dgm:prSet presAssocID="{63EC6AC8-DBB6-4582-AD1E-7182E9BAE8B5}" presName="parTx" presStyleLbl="revTx" presStyleIdx="3" presStyleCnt="8">
        <dgm:presLayoutVars>
          <dgm:chMax val="0"/>
          <dgm:chPref val="0"/>
        </dgm:presLayoutVars>
      </dgm:prSet>
      <dgm:spPr/>
    </dgm:pt>
    <dgm:pt modelId="{945AA028-CAAB-41AF-AC21-8D129059A651}" type="pres">
      <dgm:prSet presAssocID="{7F2295D3-3C42-45DB-8271-FC5A2CA60724}" presName="sibTrans" presStyleCnt="0"/>
      <dgm:spPr/>
    </dgm:pt>
    <dgm:pt modelId="{C6A307B0-3A14-41E4-9CA2-61367309AB48}" type="pres">
      <dgm:prSet presAssocID="{E81A96B4-D485-45AF-9ECF-F5353FB0C98D}" presName="compNode" presStyleCnt="0"/>
      <dgm:spPr/>
    </dgm:pt>
    <dgm:pt modelId="{55F9BC17-3100-4843-B908-3FA8B20A900F}" type="pres">
      <dgm:prSet presAssocID="{E81A96B4-D485-45AF-9ECF-F5353FB0C98D}" presName="bgRect" presStyleLbl="bgShp" presStyleIdx="4" presStyleCnt="8"/>
      <dgm:spPr/>
    </dgm:pt>
    <dgm:pt modelId="{50C47617-8A26-4A06-AEFA-566F72F84559}" type="pres">
      <dgm:prSet presAssocID="{E81A96B4-D485-45AF-9ECF-F5353FB0C98D}"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lapping Hands"/>
        </a:ext>
      </dgm:extLst>
    </dgm:pt>
    <dgm:pt modelId="{971F9EB9-5E94-49AE-970F-C2D1E7B9729E}" type="pres">
      <dgm:prSet presAssocID="{E81A96B4-D485-45AF-9ECF-F5353FB0C98D}" presName="spaceRect" presStyleCnt="0"/>
      <dgm:spPr/>
    </dgm:pt>
    <dgm:pt modelId="{8C8EF6FC-98B2-4CF4-96A7-E804920B2ADE}" type="pres">
      <dgm:prSet presAssocID="{E81A96B4-D485-45AF-9ECF-F5353FB0C98D}" presName="parTx" presStyleLbl="revTx" presStyleIdx="4" presStyleCnt="8">
        <dgm:presLayoutVars>
          <dgm:chMax val="0"/>
          <dgm:chPref val="0"/>
        </dgm:presLayoutVars>
      </dgm:prSet>
      <dgm:spPr/>
    </dgm:pt>
    <dgm:pt modelId="{CB38A6DE-6022-4EF3-86E4-A760DF03B864}" type="pres">
      <dgm:prSet presAssocID="{C1EF6602-0091-4A06-B12B-17549E12B6C7}" presName="sibTrans" presStyleCnt="0"/>
      <dgm:spPr/>
    </dgm:pt>
    <dgm:pt modelId="{3376C25B-921A-45B0-8DD2-A74D334150F9}" type="pres">
      <dgm:prSet presAssocID="{510294C7-FE88-42E1-9C09-780DFFCA1B85}" presName="compNode" presStyleCnt="0"/>
      <dgm:spPr/>
    </dgm:pt>
    <dgm:pt modelId="{F81563DC-CEF0-49FF-893D-E006C5683FAE}" type="pres">
      <dgm:prSet presAssocID="{510294C7-FE88-42E1-9C09-780DFFCA1B85}" presName="bgRect" presStyleLbl="bgShp" presStyleIdx="5" presStyleCnt="8"/>
      <dgm:spPr/>
    </dgm:pt>
    <dgm:pt modelId="{15675E25-CC2E-4EDF-8C01-73214958FED4}" type="pres">
      <dgm:prSet presAssocID="{510294C7-FE88-42E1-9C09-780DFFCA1B85}"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BE29FBB8-F93E-41AC-A90C-AD059558D1AC}" type="pres">
      <dgm:prSet presAssocID="{510294C7-FE88-42E1-9C09-780DFFCA1B85}" presName="spaceRect" presStyleCnt="0"/>
      <dgm:spPr/>
    </dgm:pt>
    <dgm:pt modelId="{8DB74896-A98C-4676-B351-314B577E4ECE}" type="pres">
      <dgm:prSet presAssocID="{510294C7-FE88-42E1-9C09-780DFFCA1B85}" presName="parTx" presStyleLbl="revTx" presStyleIdx="5" presStyleCnt="8">
        <dgm:presLayoutVars>
          <dgm:chMax val="0"/>
          <dgm:chPref val="0"/>
        </dgm:presLayoutVars>
      </dgm:prSet>
      <dgm:spPr/>
    </dgm:pt>
    <dgm:pt modelId="{8FB3D0CE-DBB5-4772-BBF2-E636A53B3B22}" type="pres">
      <dgm:prSet presAssocID="{E77DF3DC-2470-4386-9679-F6EB29EF8D51}" presName="sibTrans" presStyleCnt="0"/>
      <dgm:spPr/>
    </dgm:pt>
    <dgm:pt modelId="{8C115FC3-05F1-4BFF-B4A2-15DE1CF811A1}" type="pres">
      <dgm:prSet presAssocID="{F2F9872C-335F-4800-8906-4804872A3A0E}" presName="compNode" presStyleCnt="0"/>
      <dgm:spPr/>
    </dgm:pt>
    <dgm:pt modelId="{F4B3F8B3-5214-4EA8-9144-5EE119B31A7B}" type="pres">
      <dgm:prSet presAssocID="{F2F9872C-335F-4800-8906-4804872A3A0E}" presName="bgRect" presStyleLbl="bgShp" presStyleIdx="6" presStyleCnt="8"/>
      <dgm:spPr/>
    </dgm:pt>
    <dgm:pt modelId="{52325A43-8E70-42BC-A19A-51A4BFBBBDDD}" type="pres">
      <dgm:prSet presAssocID="{F2F9872C-335F-4800-8906-4804872A3A0E}"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Fork and knife"/>
        </a:ext>
      </dgm:extLst>
    </dgm:pt>
    <dgm:pt modelId="{BEBF3F09-17C7-4AC6-9D79-F0D45DAD5BBA}" type="pres">
      <dgm:prSet presAssocID="{F2F9872C-335F-4800-8906-4804872A3A0E}" presName="spaceRect" presStyleCnt="0"/>
      <dgm:spPr/>
    </dgm:pt>
    <dgm:pt modelId="{DD0DF983-9F75-45AD-94B8-A7B394105B47}" type="pres">
      <dgm:prSet presAssocID="{F2F9872C-335F-4800-8906-4804872A3A0E}" presName="parTx" presStyleLbl="revTx" presStyleIdx="6" presStyleCnt="8">
        <dgm:presLayoutVars>
          <dgm:chMax val="0"/>
          <dgm:chPref val="0"/>
        </dgm:presLayoutVars>
      </dgm:prSet>
      <dgm:spPr/>
    </dgm:pt>
    <dgm:pt modelId="{0247AF54-AFE7-41AD-8A11-82760579660D}" type="pres">
      <dgm:prSet presAssocID="{88CEB87B-2230-4063-ACAF-2A31C326CF9D}" presName="sibTrans" presStyleCnt="0"/>
      <dgm:spPr/>
    </dgm:pt>
    <dgm:pt modelId="{25ED09EC-57E7-42A2-A007-0ED4C52FEF44}" type="pres">
      <dgm:prSet presAssocID="{C7F5FBA2-ED21-4EAF-987F-B8F2DF85DF8D}" presName="compNode" presStyleCnt="0"/>
      <dgm:spPr/>
    </dgm:pt>
    <dgm:pt modelId="{3A17C08E-CDC2-4043-B679-635EBC4DCC79}" type="pres">
      <dgm:prSet presAssocID="{C7F5FBA2-ED21-4EAF-987F-B8F2DF85DF8D}" presName="bgRect" presStyleLbl="bgShp" presStyleIdx="7" presStyleCnt="8"/>
      <dgm:spPr/>
    </dgm:pt>
    <dgm:pt modelId="{3E42E3FE-F7BC-49F4-99CC-09395951184D}" type="pres">
      <dgm:prSet presAssocID="{C7F5FBA2-ED21-4EAF-987F-B8F2DF85DF8D}"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Coffee"/>
        </a:ext>
      </dgm:extLst>
    </dgm:pt>
    <dgm:pt modelId="{08D0F185-0072-43DF-8B2C-BBA830352C69}" type="pres">
      <dgm:prSet presAssocID="{C7F5FBA2-ED21-4EAF-987F-B8F2DF85DF8D}" presName="spaceRect" presStyleCnt="0"/>
      <dgm:spPr/>
    </dgm:pt>
    <dgm:pt modelId="{7906901D-4345-4FE0-8B52-C77921383104}" type="pres">
      <dgm:prSet presAssocID="{C7F5FBA2-ED21-4EAF-987F-B8F2DF85DF8D}" presName="parTx" presStyleLbl="revTx" presStyleIdx="7" presStyleCnt="8">
        <dgm:presLayoutVars>
          <dgm:chMax val="0"/>
          <dgm:chPref val="0"/>
        </dgm:presLayoutVars>
      </dgm:prSet>
      <dgm:spPr/>
    </dgm:pt>
  </dgm:ptLst>
  <dgm:cxnLst>
    <dgm:cxn modelId="{5B0F9802-F4D4-4AE9-93B5-AFAA4DF8C1F4}" type="presOf" srcId="{C7F5FBA2-ED21-4EAF-987F-B8F2DF85DF8D}" destId="{7906901D-4345-4FE0-8B52-C77921383104}" srcOrd="0" destOrd="0" presId="urn:microsoft.com/office/officeart/2018/2/layout/IconVerticalSolidList"/>
    <dgm:cxn modelId="{B59FC506-02B2-4B55-A733-7FB0CD76B1BE}" type="presOf" srcId="{63EC6AC8-DBB6-4582-AD1E-7182E9BAE8B5}" destId="{3A1C0410-154B-47D3-A145-90BBE97C7C55}" srcOrd="0" destOrd="0" presId="urn:microsoft.com/office/officeart/2018/2/layout/IconVerticalSolidList"/>
    <dgm:cxn modelId="{C837F01B-7093-4B60-948A-559ECA3F8763}" type="presOf" srcId="{56245361-BD1E-43BD-A4CC-41EECFEF719F}" destId="{4828CA93-F0F3-42DF-8EDA-1A21ADF8A83B}" srcOrd="0" destOrd="0" presId="urn:microsoft.com/office/officeart/2018/2/layout/IconVerticalSolidList"/>
    <dgm:cxn modelId="{82A6443B-A989-49DB-A14D-A888B86B2DA0}" type="presOf" srcId="{F0082664-DE6A-40D1-9CAE-04D0748341AD}" destId="{70A592EC-06F3-414B-ADBD-6356C8097710}" srcOrd="0" destOrd="0" presId="urn:microsoft.com/office/officeart/2018/2/layout/IconVerticalSolidList"/>
    <dgm:cxn modelId="{414A493B-D167-462F-8BA4-CCF304774F86}" srcId="{56245361-BD1E-43BD-A4CC-41EECFEF719F}" destId="{F0082664-DE6A-40D1-9CAE-04D0748341AD}" srcOrd="1" destOrd="0" parTransId="{BA024DE3-3353-4E57-97E2-DD397979CC25}" sibTransId="{080D49B3-18CD-445B-81F4-F47893DF3116}"/>
    <dgm:cxn modelId="{24896B40-F08D-4656-8295-40D74829917C}" type="presOf" srcId="{97A2A202-F5C2-4D65-B8AB-45CC0F595CCD}" destId="{7CE94D51-CBAC-4D52-9577-408828B337F0}" srcOrd="0" destOrd="0" presId="urn:microsoft.com/office/officeart/2018/2/layout/IconVerticalSolidList"/>
    <dgm:cxn modelId="{56E7F560-D51F-4569-B005-D4E73AFA647C}" type="presOf" srcId="{F2F9872C-335F-4800-8906-4804872A3A0E}" destId="{DD0DF983-9F75-45AD-94B8-A7B394105B47}" srcOrd="0" destOrd="0" presId="urn:microsoft.com/office/officeart/2018/2/layout/IconVerticalSolidList"/>
    <dgm:cxn modelId="{61189569-FF30-4AAC-84D0-73B748D1FBFB}" srcId="{56245361-BD1E-43BD-A4CC-41EECFEF719F}" destId="{97A2A202-F5C2-4D65-B8AB-45CC0F595CCD}" srcOrd="0" destOrd="0" parTransId="{2E23B398-1ED8-4F73-BBCA-E54945B752D0}" sibTransId="{080D6E71-680D-4103-B77D-6551E75755D4}"/>
    <dgm:cxn modelId="{87A0236E-46CF-4F12-9021-17F810489780}" srcId="{56245361-BD1E-43BD-A4CC-41EECFEF719F}" destId="{E81A96B4-D485-45AF-9ECF-F5353FB0C98D}" srcOrd="4" destOrd="0" parTransId="{388F0F63-E8CE-4308-8C9A-64492674837C}" sibTransId="{C1EF6602-0091-4A06-B12B-17549E12B6C7}"/>
    <dgm:cxn modelId="{BCB1667C-F5C3-448B-9367-4C92E4A08042}" type="presOf" srcId="{E81A96B4-D485-45AF-9ECF-F5353FB0C98D}" destId="{8C8EF6FC-98B2-4CF4-96A7-E804920B2ADE}" srcOrd="0" destOrd="0" presId="urn:microsoft.com/office/officeart/2018/2/layout/IconVerticalSolidList"/>
    <dgm:cxn modelId="{8CAECC83-F690-4985-AD98-C20F6D1CA623}" srcId="{56245361-BD1E-43BD-A4CC-41EECFEF719F}" destId="{C7F5FBA2-ED21-4EAF-987F-B8F2DF85DF8D}" srcOrd="7" destOrd="0" parTransId="{6E5AC326-574D-4EA3-8D9B-AE9B0F193F8B}" sibTransId="{23C5915D-D051-4F2A-8E76-0CD6ABA2BF15}"/>
    <dgm:cxn modelId="{892D1E86-95FD-4A8B-B9A4-F53373B7CFC6}" srcId="{56245361-BD1E-43BD-A4CC-41EECFEF719F}" destId="{63EC6AC8-DBB6-4582-AD1E-7182E9BAE8B5}" srcOrd="3" destOrd="0" parTransId="{0132E626-73D1-41DC-8CE1-D52E4E3C60B8}" sibTransId="{7F2295D3-3C42-45DB-8271-FC5A2CA60724}"/>
    <dgm:cxn modelId="{D4A26593-0849-4E04-8E8D-52601FAEBF5B}" srcId="{56245361-BD1E-43BD-A4CC-41EECFEF719F}" destId="{510294C7-FE88-42E1-9C09-780DFFCA1B85}" srcOrd="5" destOrd="0" parTransId="{D26FE149-3C4D-4EC1-A2C2-714D2EB79B29}" sibTransId="{E77DF3DC-2470-4386-9679-F6EB29EF8D51}"/>
    <dgm:cxn modelId="{0E18B0CE-10D7-4FAE-8CF8-76B982073E46}" srcId="{56245361-BD1E-43BD-A4CC-41EECFEF719F}" destId="{F2F9872C-335F-4800-8906-4804872A3A0E}" srcOrd="6" destOrd="0" parTransId="{437F1610-B4FC-4D19-BCB2-BE8ED066F35B}" sibTransId="{88CEB87B-2230-4063-ACAF-2A31C326CF9D}"/>
    <dgm:cxn modelId="{083083DC-DB3A-4DE6-A371-D78A1AF86A4A}" type="presOf" srcId="{854848CC-2197-4D00-B249-68534DA5754F}" destId="{7FFF7FBC-D54B-4BB6-9751-934866ED3918}" srcOrd="0" destOrd="0" presId="urn:microsoft.com/office/officeart/2018/2/layout/IconVerticalSolidList"/>
    <dgm:cxn modelId="{BBA921DD-5F5B-42EF-8DCA-A4507045CBBE}" type="presOf" srcId="{510294C7-FE88-42E1-9C09-780DFFCA1B85}" destId="{8DB74896-A98C-4676-B351-314B577E4ECE}" srcOrd="0" destOrd="0" presId="urn:microsoft.com/office/officeart/2018/2/layout/IconVerticalSolidList"/>
    <dgm:cxn modelId="{D0E08CDF-B0C4-4366-951E-CB376C6D1B79}" srcId="{56245361-BD1E-43BD-A4CC-41EECFEF719F}" destId="{854848CC-2197-4D00-B249-68534DA5754F}" srcOrd="2" destOrd="0" parTransId="{DBEC2FE0-0410-4EC7-84BD-2104EA43D9C7}" sibTransId="{9EC4827A-CCA9-4CA1-A3B2-FA767CCA6581}"/>
    <dgm:cxn modelId="{5085200A-53B6-4C61-B5CD-6C558579CCEA}" type="presParOf" srcId="{4828CA93-F0F3-42DF-8EDA-1A21ADF8A83B}" destId="{B632A55E-95E7-447D-9FEF-01922741F1AC}" srcOrd="0" destOrd="0" presId="urn:microsoft.com/office/officeart/2018/2/layout/IconVerticalSolidList"/>
    <dgm:cxn modelId="{1B2D2ACE-D67F-4D7F-B7A6-F903CE68F01B}" type="presParOf" srcId="{B632A55E-95E7-447D-9FEF-01922741F1AC}" destId="{1983F1FB-00D8-411E-A931-2B19BF8044FF}" srcOrd="0" destOrd="0" presId="urn:microsoft.com/office/officeart/2018/2/layout/IconVerticalSolidList"/>
    <dgm:cxn modelId="{25DDB3BE-9216-4CDB-85DE-790094224D34}" type="presParOf" srcId="{B632A55E-95E7-447D-9FEF-01922741F1AC}" destId="{4666744A-A506-4E15-AD7C-25B32B9649C3}" srcOrd="1" destOrd="0" presId="urn:microsoft.com/office/officeart/2018/2/layout/IconVerticalSolidList"/>
    <dgm:cxn modelId="{D0B6C956-E9DC-4AAB-AD95-5C1297C311CC}" type="presParOf" srcId="{B632A55E-95E7-447D-9FEF-01922741F1AC}" destId="{E529D820-D409-4585-BCF9-07170D10DE02}" srcOrd="2" destOrd="0" presId="urn:microsoft.com/office/officeart/2018/2/layout/IconVerticalSolidList"/>
    <dgm:cxn modelId="{D1F8AA67-10FA-4464-989D-E8915BACF7B2}" type="presParOf" srcId="{B632A55E-95E7-447D-9FEF-01922741F1AC}" destId="{7CE94D51-CBAC-4D52-9577-408828B337F0}" srcOrd="3" destOrd="0" presId="urn:microsoft.com/office/officeart/2018/2/layout/IconVerticalSolidList"/>
    <dgm:cxn modelId="{EB24705C-647C-443E-94EC-ABD9C6DBACDB}" type="presParOf" srcId="{4828CA93-F0F3-42DF-8EDA-1A21ADF8A83B}" destId="{7F0F48D2-863D-44C5-8207-371207E8AF3C}" srcOrd="1" destOrd="0" presId="urn:microsoft.com/office/officeart/2018/2/layout/IconVerticalSolidList"/>
    <dgm:cxn modelId="{0A5B7F63-B275-4470-BA69-DCD177D0D645}" type="presParOf" srcId="{4828CA93-F0F3-42DF-8EDA-1A21ADF8A83B}" destId="{853DAFFF-D980-4D56-A9F0-D450D3CA3992}" srcOrd="2" destOrd="0" presId="urn:microsoft.com/office/officeart/2018/2/layout/IconVerticalSolidList"/>
    <dgm:cxn modelId="{8C399F91-ED73-445D-BB50-9EFB4D638580}" type="presParOf" srcId="{853DAFFF-D980-4D56-A9F0-D450D3CA3992}" destId="{5C37248F-9FA9-4872-A131-AB948B8FAFCB}" srcOrd="0" destOrd="0" presId="urn:microsoft.com/office/officeart/2018/2/layout/IconVerticalSolidList"/>
    <dgm:cxn modelId="{98859459-7F46-498F-9F2B-1D75A2D4B6B2}" type="presParOf" srcId="{853DAFFF-D980-4D56-A9F0-D450D3CA3992}" destId="{B981C517-459D-4C0E-9DBE-BA6A1DFC4C79}" srcOrd="1" destOrd="0" presId="urn:microsoft.com/office/officeart/2018/2/layout/IconVerticalSolidList"/>
    <dgm:cxn modelId="{7A67AF2E-537A-4EEA-B28D-6D7E7FBEEF89}" type="presParOf" srcId="{853DAFFF-D980-4D56-A9F0-D450D3CA3992}" destId="{4E7E1BD6-322E-4672-A21A-31510F37C2A9}" srcOrd="2" destOrd="0" presId="urn:microsoft.com/office/officeart/2018/2/layout/IconVerticalSolidList"/>
    <dgm:cxn modelId="{8F6BDD36-E972-4904-B19E-565F7B01EEA7}" type="presParOf" srcId="{853DAFFF-D980-4D56-A9F0-D450D3CA3992}" destId="{70A592EC-06F3-414B-ADBD-6356C8097710}" srcOrd="3" destOrd="0" presId="urn:microsoft.com/office/officeart/2018/2/layout/IconVerticalSolidList"/>
    <dgm:cxn modelId="{6C533567-8F97-4C67-803E-DA93866070DD}" type="presParOf" srcId="{4828CA93-F0F3-42DF-8EDA-1A21ADF8A83B}" destId="{7F71C734-58F3-4ADE-A0DE-56C23A040006}" srcOrd="3" destOrd="0" presId="urn:microsoft.com/office/officeart/2018/2/layout/IconVerticalSolidList"/>
    <dgm:cxn modelId="{CDF1727A-4C84-4749-B6A4-8C45A39E469C}" type="presParOf" srcId="{4828CA93-F0F3-42DF-8EDA-1A21ADF8A83B}" destId="{DB02A27E-503D-4AEF-BC87-55ABAAF5622D}" srcOrd="4" destOrd="0" presId="urn:microsoft.com/office/officeart/2018/2/layout/IconVerticalSolidList"/>
    <dgm:cxn modelId="{D5E572BB-D1B7-4F54-9C47-D97E097CF1F0}" type="presParOf" srcId="{DB02A27E-503D-4AEF-BC87-55ABAAF5622D}" destId="{D58FA6B0-9E2F-4DE3-8179-1C58F313EC2B}" srcOrd="0" destOrd="0" presId="urn:microsoft.com/office/officeart/2018/2/layout/IconVerticalSolidList"/>
    <dgm:cxn modelId="{8F42E590-6D66-4678-9A2D-B1C2CB59A493}" type="presParOf" srcId="{DB02A27E-503D-4AEF-BC87-55ABAAF5622D}" destId="{7717BFE4-87CC-47F7-ADA4-DFE8EDC8D53F}" srcOrd="1" destOrd="0" presId="urn:microsoft.com/office/officeart/2018/2/layout/IconVerticalSolidList"/>
    <dgm:cxn modelId="{FA0B0F92-B5AA-4A8E-9756-B2363A68452F}" type="presParOf" srcId="{DB02A27E-503D-4AEF-BC87-55ABAAF5622D}" destId="{7C7E80B1-98A5-4925-9EEB-419062A70EB5}" srcOrd="2" destOrd="0" presId="urn:microsoft.com/office/officeart/2018/2/layout/IconVerticalSolidList"/>
    <dgm:cxn modelId="{0B141CED-EFEF-4A34-BDED-91798910FE31}" type="presParOf" srcId="{DB02A27E-503D-4AEF-BC87-55ABAAF5622D}" destId="{7FFF7FBC-D54B-4BB6-9751-934866ED3918}" srcOrd="3" destOrd="0" presId="urn:microsoft.com/office/officeart/2018/2/layout/IconVerticalSolidList"/>
    <dgm:cxn modelId="{FF289D8C-A6C8-4D79-B30A-BCFC75CB8615}" type="presParOf" srcId="{4828CA93-F0F3-42DF-8EDA-1A21ADF8A83B}" destId="{2F095FEB-00A0-4268-8213-B146DA5BBF3B}" srcOrd="5" destOrd="0" presId="urn:microsoft.com/office/officeart/2018/2/layout/IconVerticalSolidList"/>
    <dgm:cxn modelId="{468A4919-3C43-44DE-AFF5-033A3FE4C9EF}" type="presParOf" srcId="{4828CA93-F0F3-42DF-8EDA-1A21ADF8A83B}" destId="{4F1B8869-4B9F-46A0-9387-48CA5128EF81}" srcOrd="6" destOrd="0" presId="urn:microsoft.com/office/officeart/2018/2/layout/IconVerticalSolidList"/>
    <dgm:cxn modelId="{B0431C09-42F5-4C81-95B6-47A7F5D68806}" type="presParOf" srcId="{4F1B8869-4B9F-46A0-9387-48CA5128EF81}" destId="{4B633C0A-E05D-44E1-8147-BFCA35D43B4B}" srcOrd="0" destOrd="0" presId="urn:microsoft.com/office/officeart/2018/2/layout/IconVerticalSolidList"/>
    <dgm:cxn modelId="{0A721AC1-F863-4F67-8BB1-94EF8E0F9D0B}" type="presParOf" srcId="{4F1B8869-4B9F-46A0-9387-48CA5128EF81}" destId="{4F4DD8AC-A277-4B39-9A7E-3E1A59F934AF}" srcOrd="1" destOrd="0" presId="urn:microsoft.com/office/officeart/2018/2/layout/IconVerticalSolidList"/>
    <dgm:cxn modelId="{6AB8460E-83D0-4B34-B852-0895AAF63A46}" type="presParOf" srcId="{4F1B8869-4B9F-46A0-9387-48CA5128EF81}" destId="{B877747B-438E-4D4D-BF36-8EBBF9306EC2}" srcOrd="2" destOrd="0" presId="urn:microsoft.com/office/officeart/2018/2/layout/IconVerticalSolidList"/>
    <dgm:cxn modelId="{F2D90053-0BFD-47C8-A01F-9AAE63C1A057}" type="presParOf" srcId="{4F1B8869-4B9F-46A0-9387-48CA5128EF81}" destId="{3A1C0410-154B-47D3-A145-90BBE97C7C55}" srcOrd="3" destOrd="0" presId="urn:microsoft.com/office/officeart/2018/2/layout/IconVerticalSolidList"/>
    <dgm:cxn modelId="{4168EDFC-BD58-4EB8-8892-C75E732671F9}" type="presParOf" srcId="{4828CA93-F0F3-42DF-8EDA-1A21ADF8A83B}" destId="{945AA028-CAAB-41AF-AC21-8D129059A651}" srcOrd="7" destOrd="0" presId="urn:microsoft.com/office/officeart/2018/2/layout/IconVerticalSolidList"/>
    <dgm:cxn modelId="{C48E219E-7713-4058-9617-08985B2064BC}" type="presParOf" srcId="{4828CA93-F0F3-42DF-8EDA-1A21ADF8A83B}" destId="{C6A307B0-3A14-41E4-9CA2-61367309AB48}" srcOrd="8" destOrd="0" presId="urn:microsoft.com/office/officeart/2018/2/layout/IconVerticalSolidList"/>
    <dgm:cxn modelId="{9995DE05-C38A-4532-8853-57E6633B5320}" type="presParOf" srcId="{C6A307B0-3A14-41E4-9CA2-61367309AB48}" destId="{55F9BC17-3100-4843-B908-3FA8B20A900F}" srcOrd="0" destOrd="0" presId="urn:microsoft.com/office/officeart/2018/2/layout/IconVerticalSolidList"/>
    <dgm:cxn modelId="{09FC2FB2-9E6F-4AAD-BE98-198C5A1873FF}" type="presParOf" srcId="{C6A307B0-3A14-41E4-9CA2-61367309AB48}" destId="{50C47617-8A26-4A06-AEFA-566F72F84559}" srcOrd="1" destOrd="0" presId="urn:microsoft.com/office/officeart/2018/2/layout/IconVerticalSolidList"/>
    <dgm:cxn modelId="{6FEECF08-764D-44F4-BE86-BA5E29A46848}" type="presParOf" srcId="{C6A307B0-3A14-41E4-9CA2-61367309AB48}" destId="{971F9EB9-5E94-49AE-970F-C2D1E7B9729E}" srcOrd="2" destOrd="0" presId="urn:microsoft.com/office/officeart/2018/2/layout/IconVerticalSolidList"/>
    <dgm:cxn modelId="{461D128E-FC4F-4FB2-B014-88063406E471}" type="presParOf" srcId="{C6A307B0-3A14-41E4-9CA2-61367309AB48}" destId="{8C8EF6FC-98B2-4CF4-96A7-E804920B2ADE}" srcOrd="3" destOrd="0" presId="urn:microsoft.com/office/officeart/2018/2/layout/IconVerticalSolidList"/>
    <dgm:cxn modelId="{954846E3-7701-4F07-8F58-04B5CC346F20}" type="presParOf" srcId="{4828CA93-F0F3-42DF-8EDA-1A21ADF8A83B}" destId="{CB38A6DE-6022-4EF3-86E4-A760DF03B864}" srcOrd="9" destOrd="0" presId="urn:microsoft.com/office/officeart/2018/2/layout/IconVerticalSolidList"/>
    <dgm:cxn modelId="{8F826223-C61B-457C-B99C-35023F904210}" type="presParOf" srcId="{4828CA93-F0F3-42DF-8EDA-1A21ADF8A83B}" destId="{3376C25B-921A-45B0-8DD2-A74D334150F9}" srcOrd="10" destOrd="0" presId="urn:microsoft.com/office/officeart/2018/2/layout/IconVerticalSolidList"/>
    <dgm:cxn modelId="{1842DF9B-90FD-4CA4-9071-71574E1D7559}" type="presParOf" srcId="{3376C25B-921A-45B0-8DD2-A74D334150F9}" destId="{F81563DC-CEF0-49FF-893D-E006C5683FAE}" srcOrd="0" destOrd="0" presId="urn:microsoft.com/office/officeart/2018/2/layout/IconVerticalSolidList"/>
    <dgm:cxn modelId="{65CBF3E9-E5B3-46D1-8D12-436FD150564C}" type="presParOf" srcId="{3376C25B-921A-45B0-8DD2-A74D334150F9}" destId="{15675E25-CC2E-4EDF-8C01-73214958FED4}" srcOrd="1" destOrd="0" presId="urn:microsoft.com/office/officeart/2018/2/layout/IconVerticalSolidList"/>
    <dgm:cxn modelId="{70941012-2E94-4619-BCBA-2EDD280856DD}" type="presParOf" srcId="{3376C25B-921A-45B0-8DD2-A74D334150F9}" destId="{BE29FBB8-F93E-41AC-A90C-AD059558D1AC}" srcOrd="2" destOrd="0" presId="urn:microsoft.com/office/officeart/2018/2/layout/IconVerticalSolidList"/>
    <dgm:cxn modelId="{321C9AB7-2248-48F9-80AC-F41695315B62}" type="presParOf" srcId="{3376C25B-921A-45B0-8DD2-A74D334150F9}" destId="{8DB74896-A98C-4676-B351-314B577E4ECE}" srcOrd="3" destOrd="0" presId="urn:microsoft.com/office/officeart/2018/2/layout/IconVerticalSolidList"/>
    <dgm:cxn modelId="{6F538483-DF9F-4BAD-BD10-F9C61B7DC1AF}" type="presParOf" srcId="{4828CA93-F0F3-42DF-8EDA-1A21ADF8A83B}" destId="{8FB3D0CE-DBB5-4772-BBF2-E636A53B3B22}" srcOrd="11" destOrd="0" presId="urn:microsoft.com/office/officeart/2018/2/layout/IconVerticalSolidList"/>
    <dgm:cxn modelId="{6946E265-C38C-45B4-8871-F885936A57E5}" type="presParOf" srcId="{4828CA93-F0F3-42DF-8EDA-1A21ADF8A83B}" destId="{8C115FC3-05F1-4BFF-B4A2-15DE1CF811A1}" srcOrd="12" destOrd="0" presId="urn:microsoft.com/office/officeart/2018/2/layout/IconVerticalSolidList"/>
    <dgm:cxn modelId="{5ED2D5B5-E37C-4846-A408-BB15AB451F3B}" type="presParOf" srcId="{8C115FC3-05F1-4BFF-B4A2-15DE1CF811A1}" destId="{F4B3F8B3-5214-4EA8-9144-5EE119B31A7B}" srcOrd="0" destOrd="0" presId="urn:microsoft.com/office/officeart/2018/2/layout/IconVerticalSolidList"/>
    <dgm:cxn modelId="{820F016B-A292-4D61-B327-BBD53C0296B0}" type="presParOf" srcId="{8C115FC3-05F1-4BFF-B4A2-15DE1CF811A1}" destId="{52325A43-8E70-42BC-A19A-51A4BFBBBDDD}" srcOrd="1" destOrd="0" presId="urn:microsoft.com/office/officeart/2018/2/layout/IconVerticalSolidList"/>
    <dgm:cxn modelId="{682B047E-204C-4AAF-8B5B-FAB1CA6349DC}" type="presParOf" srcId="{8C115FC3-05F1-4BFF-B4A2-15DE1CF811A1}" destId="{BEBF3F09-17C7-4AC6-9D79-F0D45DAD5BBA}" srcOrd="2" destOrd="0" presId="urn:microsoft.com/office/officeart/2018/2/layout/IconVerticalSolidList"/>
    <dgm:cxn modelId="{66721B28-599A-442E-83B5-FCCC9263CD1E}" type="presParOf" srcId="{8C115FC3-05F1-4BFF-B4A2-15DE1CF811A1}" destId="{DD0DF983-9F75-45AD-94B8-A7B394105B47}" srcOrd="3" destOrd="0" presId="urn:microsoft.com/office/officeart/2018/2/layout/IconVerticalSolidList"/>
    <dgm:cxn modelId="{59E0B0DD-A9F8-4128-82FF-B106C21D1FB1}" type="presParOf" srcId="{4828CA93-F0F3-42DF-8EDA-1A21ADF8A83B}" destId="{0247AF54-AFE7-41AD-8A11-82760579660D}" srcOrd="13" destOrd="0" presId="urn:microsoft.com/office/officeart/2018/2/layout/IconVerticalSolidList"/>
    <dgm:cxn modelId="{A3908866-2340-456C-B02A-9301E509182A}" type="presParOf" srcId="{4828CA93-F0F3-42DF-8EDA-1A21ADF8A83B}" destId="{25ED09EC-57E7-42A2-A007-0ED4C52FEF44}" srcOrd="14" destOrd="0" presId="urn:microsoft.com/office/officeart/2018/2/layout/IconVerticalSolidList"/>
    <dgm:cxn modelId="{A631D3D1-EDC4-403E-9A38-D52DC040F9AA}" type="presParOf" srcId="{25ED09EC-57E7-42A2-A007-0ED4C52FEF44}" destId="{3A17C08E-CDC2-4043-B679-635EBC4DCC79}" srcOrd="0" destOrd="0" presId="urn:microsoft.com/office/officeart/2018/2/layout/IconVerticalSolidList"/>
    <dgm:cxn modelId="{DAE83D70-E50C-4B0F-8FEF-9C5CC7C0657A}" type="presParOf" srcId="{25ED09EC-57E7-42A2-A007-0ED4C52FEF44}" destId="{3E42E3FE-F7BC-49F4-99CC-09395951184D}" srcOrd="1" destOrd="0" presId="urn:microsoft.com/office/officeart/2018/2/layout/IconVerticalSolidList"/>
    <dgm:cxn modelId="{A5BFEE9B-00D2-4C23-B5D3-A2C66C76A2BE}" type="presParOf" srcId="{25ED09EC-57E7-42A2-A007-0ED4C52FEF44}" destId="{08D0F185-0072-43DF-8B2C-BBA830352C69}" srcOrd="2" destOrd="0" presId="urn:microsoft.com/office/officeart/2018/2/layout/IconVerticalSolidList"/>
    <dgm:cxn modelId="{007A7D44-4674-4F81-9FDF-A16660825958}" type="presParOf" srcId="{25ED09EC-57E7-42A2-A007-0ED4C52FEF44}" destId="{7906901D-4345-4FE0-8B52-C77921383104}"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6245361-BD1E-43BD-A4CC-41EECFEF719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7A2A202-F5C2-4D65-B8AB-45CC0F595CCD}">
      <dgm:prSet/>
      <dgm:spPr/>
      <dgm:t>
        <a:bodyPr/>
        <a:lstStyle/>
        <a:p>
          <a:pPr>
            <a:lnSpc>
              <a:spcPct val="100000"/>
            </a:lnSpc>
          </a:pPr>
          <a:r>
            <a:rPr lang="en-US" b="0" i="0" u="none" strike="noStrike" dirty="0">
              <a:ln>
                <a:noFill/>
              </a:ln>
              <a:latin typeface="Segoe UI Semibold" panose="020B0702040204020203" pitchFamily="34" charset="0"/>
              <a:ea typeface="Andale Sans UI" pitchFamily="2"/>
              <a:cs typeface="Tahoma" pitchFamily="2"/>
            </a:rPr>
            <a:t>Locations of restrooms available</a:t>
          </a:r>
          <a:endParaRPr lang="en-US" dirty="0">
            <a:latin typeface="Segoe UI Semibold" panose="020B0702040204020203" pitchFamily="34" charset="0"/>
          </a:endParaRPr>
        </a:p>
      </dgm:t>
    </dgm:pt>
    <dgm:pt modelId="{2E23B398-1ED8-4F73-BBCA-E54945B752D0}" type="parTrans" cxnId="{61189569-FF30-4AAC-84D0-73B748D1FBFB}">
      <dgm:prSet/>
      <dgm:spPr/>
      <dgm:t>
        <a:bodyPr/>
        <a:lstStyle/>
        <a:p>
          <a:endParaRPr lang="en-US"/>
        </a:p>
      </dgm:t>
    </dgm:pt>
    <dgm:pt modelId="{080D6E71-680D-4103-B77D-6551E75755D4}" type="sibTrans" cxnId="{61189569-FF30-4AAC-84D0-73B748D1FBFB}">
      <dgm:prSet/>
      <dgm:spPr/>
      <dgm:t>
        <a:bodyPr/>
        <a:lstStyle/>
        <a:p>
          <a:endParaRPr lang="en-US"/>
        </a:p>
      </dgm:t>
    </dgm:pt>
    <dgm:pt modelId="{F0082664-DE6A-40D1-9CAE-04D0748341AD}">
      <dgm:prSet/>
      <dgm:spPr/>
      <dgm:t>
        <a:bodyPr/>
        <a:lstStyle/>
        <a:p>
          <a:pPr>
            <a:lnSpc>
              <a:spcPct val="100000"/>
            </a:lnSpc>
          </a:pPr>
          <a:r>
            <a:rPr lang="en-US" b="0" i="0" u="none" strike="noStrike" dirty="0">
              <a:ln>
                <a:noFill/>
              </a:ln>
              <a:latin typeface="Segoe UI Semibold" panose="020B0702040204020203" pitchFamily="34" charset="0"/>
              <a:ea typeface="Andale Sans UI" pitchFamily="2"/>
              <a:cs typeface="Tahoma" pitchFamily="2"/>
            </a:rPr>
            <a:t>Travel/transportation hazards and safe travel routes</a:t>
          </a:r>
          <a:endParaRPr lang="en-US" dirty="0">
            <a:latin typeface="Segoe UI Semibold" panose="020B0702040204020203" pitchFamily="34" charset="0"/>
          </a:endParaRPr>
        </a:p>
      </dgm:t>
    </dgm:pt>
    <dgm:pt modelId="{BA024DE3-3353-4E57-97E2-DD397979CC25}" type="parTrans" cxnId="{414A493B-D167-462F-8BA4-CCF304774F86}">
      <dgm:prSet/>
      <dgm:spPr/>
      <dgm:t>
        <a:bodyPr/>
        <a:lstStyle/>
        <a:p>
          <a:endParaRPr lang="en-US"/>
        </a:p>
      </dgm:t>
    </dgm:pt>
    <dgm:pt modelId="{080D49B3-18CD-445B-81F4-F47893DF3116}" type="sibTrans" cxnId="{414A493B-D167-462F-8BA4-CCF304774F86}">
      <dgm:prSet/>
      <dgm:spPr/>
      <dgm:t>
        <a:bodyPr/>
        <a:lstStyle/>
        <a:p>
          <a:endParaRPr lang="en-US"/>
        </a:p>
      </dgm:t>
    </dgm:pt>
    <dgm:pt modelId="{854848CC-2197-4D00-B249-68534DA5754F}">
      <dgm:prSet/>
      <dgm:spPr/>
      <dgm:t>
        <a:bodyPr/>
        <a:lstStyle/>
        <a:p>
          <a:pPr>
            <a:lnSpc>
              <a:spcPct val="100000"/>
            </a:lnSpc>
          </a:pPr>
          <a:r>
            <a:rPr lang="en-US" b="0" i="0" u="none" strike="noStrike" dirty="0">
              <a:ln>
                <a:noFill/>
              </a:ln>
              <a:latin typeface="Segoe UI Semibold" panose="020B0702040204020203" pitchFamily="34" charset="0"/>
              <a:ea typeface="Andale Sans UI" pitchFamily="2"/>
              <a:cs typeface="Tahoma" pitchFamily="2"/>
            </a:rPr>
            <a:t>Termination/Activation of emergency sub-activities</a:t>
          </a:r>
          <a:endParaRPr lang="en-US" dirty="0">
            <a:latin typeface="Segoe UI Semibold" panose="020B0702040204020203" pitchFamily="34" charset="0"/>
          </a:endParaRPr>
        </a:p>
      </dgm:t>
    </dgm:pt>
    <dgm:pt modelId="{DBEC2FE0-0410-4EC7-84BD-2104EA43D9C7}" type="parTrans" cxnId="{D0E08CDF-B0C4-4366-951E-CB376C6D1B79}">
      <dgm:prSet/>
      <dgm:spPr/>
      <dgm:t>
        <a:bodyPr/>
        <a:lstStyle/>
        <a:p>
          <a:endParaRPr lang="en-US"/>
        </a:p>
      </dgm:t>
    </dgm:pt>
    <dgm:pt modelId="{9EC4827A-CCA9-4CA1-A3B2-FA767CCA6581}" type="sibTrans" cxnId="{D0E08CDF-B0C4-4366-951E-CB376C6D1B79}">
      <dgm:prSet/>
      <dgm:spPr/>
      <dgm:t>
        <a:bodyPr/>
        <a:lstStyle/>
        <a:p>
          <a:endParaRPr lang="en-US"/>
        </a:p>
      </dgm:t>
    </dgm:pt>
    <dgm:pt modelId="{63EC6AC8-DBB6-4582-AD1E-7182E9BAE8B5}">
      <dgm:prSet/>
      <dgm:spPr/>
      <dgm:t>
        <a:bodyPr/>
        <a:lstStyle/>
        <a:p>
          <a:pPr>
            <a:lnSpc>
              <a:spcPct val="100000"/>
            </a:lnSpc>
          </a:pPr>
          <a:r>
            <a:rPr lang="en-US" b="0" i="0" u="none" strike="noStrike" dirty="0">
              <a:ln>
                <a:noFill/>
              </a:ln>
              <a:latin typeface="Segoe UI Semibold" panose="020B0702040204020203" pitchFamily="34" charset="0"/>
              <a:ea typeface="Andale Sans UI" pitchFamily="2"/>
              <a:cs typeface="Tahoma" pitchFamily="2"/>
            </a:rPr>
            <a:t>Humorous happenings</a:t>
          </a:r>
          <a:endParaRPr lang="en-US" dirty="0">
            <a:latin typeface="Segoe UI Semibold" panose="020B0702040204020203" pitchFamily="34" charset="0"/>
          </a:endParaRPr>
        </a:p>
      </dgm:t>
    </dgm:pt>
    <dgm:pt modelId="{0132E626-73D1-41DC-8CE1-D52E4E3C60B8}" type="parTrans" cxnId="{892D1E86-95FD-4A8B-B9A4-F53373B7CFC6}">
      <dgm:prSet/>
      <dgm:spPr/>
      <dgm:t>
        <a:bodyPr/>
        <a:lstStyle/>
        <a:p>
          <a:endParaRPr lang="en-US"/>
        </a:p>
      </dgm:t>
    </dgm:pt>
    <dgm:pt modelId="{7F2295D3-3C42-45DB-8271-FC5A2CA60724}" type="sibTrans" cxnId="{892D1E86-95FD-4A8B-B9A4-F53373B7CFC6}">
      <dgm:prSet/>
      <dgm:spPr/>
      <dgm:t>
        <a:bodyPr/>
        <a:lstStyle/>
        <a:p>
          <a:endParaRPr lang="en-US"/>
        </a:p>
      </dgm:t>
    </dgm:pt>
    <dgm:pt modelId="{E81A96B4-D485-45AF-9ECF-F5353FB0C98D}">
      <dgm:prSet/>
      <dgm:spPr/>
      <dgm:t>
        <a:bodyPr/>
        <a:lstStyle/>
        <a:p>
          <a:pPr>
            <a:lnSpc>
              <a:spcPct val="100000"/>
            </a:lnSpc>
          </a:pPr>
          <a:r>
            <a:rPr lang="en-US" b="0" i="0" u="none" strike="noStrike" dirty="0">
              <a:ln>
                <a:noFill/>
              </a:ln>
              <a:latin typeface="Segoe UI Semibold" panose="020B0702040204020203" pitchFamily="34" charset="0"/>
              <a:ea typeface="Andale Sans UI" pitchFamily="2"/>
              <a:cs typeface="Tahoma" pitchFamily="2"/>
            </a:rPr>
            <a:t>Equipment/battery check</a:t>
          </a:r>
          <a:endParaRPr lang="en-US" dirty="0">
            <a:latin typeface="Segoe UI Semibold" panose="020B0702040204020203" pitchFamily="34" charset="0"/>
          </a:endParaRPr>
        </a:p>
      </dgm:t>
    </dgm:pt>
    <dgm:pt modelId="{388F0F63-E8CE-4308-8C9A-64492674837C}" type="parTrans" cxnId="{87A0236E-46CF-4F12-9021-17F810489780}">
      <dgm:prSet/>
      <dgm:spPr/>
      <dgm:t>
        <a:bodyPr/>
        <a:lstStyle/>
        <a:p>
          <a:endParaRPr lang="en-US"/>
        </a:p>
      </dgm:t>
    </dgm:pt>
    <dgm:pt modelId="{C1EF6602-0091-4A06-B12B-17549E12B6C7}" type="sibTrans" cxnId="{87A0236E-46CF-4F12-9021-17F810489780}">
      <dgm:prSet/>
      <dgm:spPr/>
      <dgm:t>
        <a:bodyPr/>
        <a:lstStyle/>
        <a:p>
          <a:endParaRPr lang="en-US"/>
        </a:p>
      </dgm:t>
    </dgm:pt>
    <dgm:pt modelId="{510294C7-FE88-42E1-9C09-780DFFCA1B85}">
      <dgm:prSet/>
      <dgm:spPr/>
      <dgm:t>
        <a:bodyPr/>
        <a:lstStyle/>
        <a:p>
          <a:pPr>
            <a:lnSpc>
              <a:spcPct val="100000"/>
            </a:lnSpc>
          </a:pPr>
          <a:r>
            <a:rPr lang="en-US" b="0" i="0" u="none" strike="noStrike" dirty="0">
              <a:ln>
                <a:noFill/>
              </a:ln>
              <a:latin typeface="Segoe UI Semibold" panose="020B0702040204020203" pitchFamily="34" charset="0"/>
              <a:ea typeface="Andale Sans UI" pitchFamily="2"/>
              <a:cs typeface="Tahoma" pitchFamily="2"/>
            </a:rPr>
            <a:t>ID sessions</a:t>
          </a:r>
          <a:endParaRPr lang="en-US" dirty="0">
            <a:latin typeface="Segoe UI Semibold" panose="020B0702040204020203" pitchFamily="34" charset="0"/>
          </a:endParaRPr>
        </a:p>
      </dgm:t>
    </dgm:pt>
    <dgm:pt modelId="{D26FE149-3C4D-4EC1-A2C2-714D2EB79B29}" type="parTrans" cxnId="{D4A26593-0849-4E04-8E8D-52601FAEBF5B}">
      <dgm:prSet/>
      <dgm:spPr/>
      <dgm:t>
        <a:bodyPr/>
        <a:lstStyle/>
        <a:p>
          <a:endParaRPr lang="en-US"/>
        </a:p>
      </dgm:t>
    </dgm:pt>
    <dgm:pt modelId="{E77DF3DC-2470-4386-9679-F6EB29EF8D51}" type="sibTrans" cxnId="{D4A26593-0849-4E04-8E8D-52601FAEBF5B}">
      <dgm:prSet/>
      <dgm:spPr/>
      <dgm:t>
        <a:bodyPr/>
        <a:lstStyle/>
        <a:p>
          <a:endParaRPr lang="en-US"/>
        </a:p>
      </dgm:t>
    </dgm:pt>
    <dgm:pt modelId="{F2F9872C-335F-4800-8906-4804872A3A0E}">
      <dgm:prSet/>
      <dgm:spPr/>
      <dgm:t>
        <a:bodyPr/>
        <a:lstStyle/>
        <a:p>
          <a:pPr>
            <a:lnSpc>
              <a:spcPct val="100000"/>
            </a:lnSpc>
          </a:pPr>
          <a:r>
            <a:rPr lang="en-US" b="0" i="0" u="none" strike="noStrike" dirty="0">
              <a:ln>
                <a:noFill/>
              </a:ln>
              <a:latin typeface="Segoe UI Semibold" panose="020B0702040204020203" pitchFamily="34" charset="0"/>
              <a:ea typeface="Andale Sans UI" pitchFamily="2"/>
              <a:cs typeface="Tahoma" pitchFamily="2"/>
            </a:rPr>
            <a:t>Relays of personal messages from family to participant</a:t>
          </a:r>
          <a:endParaRPr lang="en-US" dirty="0">
            <a:latin typeface="Segoe UI Semibold" panose="020B0702040204020203" pitchFamily="34" charset="0"/>
          </a:endParaRPr>
        </a:p>
      </dgm:t>
    </dgm:pt>
    <dgm:pt modelId="{437F1610-B4FC-4D19-BCB2-BE8ED066F35B}" type="parTrans" cxnId="{0E18B0CE-10D7-4FAE-8CF8-76B982073E46}">
      <dgm:prSet/>
      <dgm:spPr/>
      <dgm:t>
        <a:bodyPr/>
        <a:lstStyle/>
        <a:p>
          <a:endParaRPr lang="en-US"/>
        </a:p>
      </dgm:t>
    </dgm:pt>
    <dgm:pt modelId="{88CEB87B-2230-4063-ACAF-2A31C326CF9D}" type="sibTrans" cxnId="{0E18B0CE-10D7-4FAE-8CF8-76B982073E46}">
      <dgm:prSet/>
      <dgm:spPr/>
      <dgm:t>
        <a:bodyPr/>
        <a:lstStyle/>
        <a:p>
          <a:endParaRPr lang="en-US"/>
        </a:p>
      </dgm:t>
    </dgm:pt>
    <dgm:pt modelId="{4828CA93-F0F3-42DF-8EDA-1A21ADF8A83B}" type="pres">
      <dgm:prSet presAssocID="{56245361-BD1E-43BD-A4CC-41EECFEF719F}" presName="root" presStyleCnt="0">
        <dgm:presLayoutVars>
          <dgm:dir/>
          <dgm:resizeHandles val="exact"/>
        </dgm:presLayoutVars>
      </dgm:prSet>
      <dgm:spPr/>
    </dgm:pt>
    <dgm:pt modelId="{B632A55E-95E7-447D-9FEF-01922741F1AC}" type="pres">
      <dgm:prSet presAssocID="{97A2A202-F5C2-4D65-B8AB-45CC0F595CCD}" presName="compNode" presStyleCnt="0"/>
      <dgm:spPr/>
    </dgm:pt>
    <dgm:pt modelId="{1983F1FB-00D8-411E-A931-2B19BF8044FF}" type="pres">
      <dgm:prSet presAssocID="{97A2A202-F5C2-4D65-B8AB-45CC0F595CCD}" presName="bgRect" presStyleLbl="bgShp" presStyleIdx="0" presStyleCnt="7"/>
      <dgm:spPr/>
    </dgm:pt>
    <dgm:pt modelId="{4666744A-A506-4E15-AD7C-25B32B9649C3}" type="pres">
      <dgm:prSet presAssocID="{97A2A202-F5C2-4D65-B8AB-45CC0F595CCD}" presName="iconRect" presStyleLbl="node1" presStyleIdx="0" presStyleCnt="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oilet with solid fill"/>
        </a:ext>
      </dgm:extLst>
    </dgm:pt>
    <dgm:pt modelId="{E529D820-D409-4585-BCF9-07170D10DE02}" type="pres">
      <dgm:prSet presAssocID="{97A2A202-F5C2-4D65-B8AB-45CC0F595CCD}" presName="spaceRect" presStyleCnt="0"/>
      <dgm:spPr/>
    </dgm:pt>
    <dgm:pt modelId="{7CE94D51-CBAC-4D52-9577-408828B337F0}" type="pres">
      <dgm:prSet presAssocID="{97A2A202-F5C2-4D65-B8AB-45CC0F595CCD}" presName="parTx" presStyleLbl="revTx" presStyleIdx="0" presStyleCnt="7">
        <dgm:presLayoutVars>
          <dgm:chMax val="0"/>
          <dgm:chPref val="0"/>
        </dgm:presLayoutVars>
      </dgm:prSet>
      <dgm:spPr/>
    </dgm:pt>
    <dgm:pt modelId="{7F0F48D2-863D-44C5-8207-371207E8AF3C}" type="pres">
      <dgm:prSet presAssocID="{080D6E71-680D-4103-B77D-6551E75755D4}" presName="sibTrans" presStyleCnt="0"/>
      <dgm:spPr/>
    </dgm:pt>
    <dgm:pt modelId="{853DAFFF-D980-4D56-A9F0-D450D3CA3992}" type="pres">
      <dgm:prSet presAssocID="{F0082664-DE6A-40D1-9CAE-04D0748341AD}" presName="compNode" presStyleCnt="0"/>
      <dgm:spPr/>
    </dgm:pt>
    <dgm:pt modelId="{5C37248F-9FA9-4872-A131-AB948B8FAFCB}" type="pres">
      <dgm:prSet presAssocID="{F0082664-DE6A-40D1-9CAE-04D0748341AD}" presName="bgRect" presStyleLbl="bgShp" presStyleIdx="1" presStyleCnt="7"/>
      <dgm:spPr/>
    </dgm:pt>
    <dgm:pt modelId="{B981C517-459D-4C0E-9DBE-BA6A1DFC4C79}" type="pres">
      <dgm:prSet presAssocID="{F0082664-DE6A-40D1-9CAE-04D0748341AD}"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tellite dish"/>
        </a:ext>
      </dgm:extLst>
    </dgm:pt>
    <dgm:pt modelId="{4E7E1BD6-322E-4672-A21A-31510F37C2A9}" type="pres">
      <dgm:prSet presAssocID="{F0082664-DE6A-40D1-9CAE-04D0748341AD}" presName="spaceRect" presStyleCnt="0"/>
      <dgm:spPr/>
    </dgm:pt>
    <dgm:pt modelId="{70A592EC-06F3-414B-ADBD-6356C8097710}" type="pres">
      <dgm:prSet presAssocID="{F0082664-DE6A-40D1-9CAE-04D0748341AD}" presName="parTx" presStyleLbl="revTx" presStyleIdx="1" presStyleCnt="7">
        <dgm:presLayoutVars>
          <dgm:chMax val="0"/>
          <dgm:chPref val="0"/>
        </dgm:presLayoutVars>
      </dgm:prSet>
      <dgm:spPr/>
    </dgm:pt>
    <dgm:pt modelId="{7F71C734-58F3-4ADE-A0DE-56C23A040006}" type="pres">
      <dgm:prSet presAssocID="{080D49B3-18CD-445B-81F4-F47893DF3116}" presName="sibTrans" presStyleCnt="0"/>
      <dgm:spPr/>
    </dgm:pt>
    <dgm:pt modelId="{DB02A27E-503D-4AEF-BC87-55ABAAF5622D}" type="pres">
      <dgm:prSet presAssocID="{854848CC-2197-4D00-B249-68534DA5754F}" presName="compNode" presStyleCnt="0"/>
      <dgm:spPr/>
    </dgm:pt>
    <dgm:pt modelId="{D58FA6B0-9E2F-4DE3-8179-1C58F313EC2B}" type="pres">
      <dgm:prSet presAssocID="{854848CC-2197-4D00-B249-68534DA5754F}" presName="bgRect" presStyleLbl="bgShp" presStyleIdx="2" presStyleCnt="7"/>
      <dgm:spPr/>
    </dgm:pt>
    <dgm:pt modelId="{7717BFE4-87CC-47F7-ADA4-DFE8EDC8D53F}" type="pres">
      <dgm:prSet presAssocID="{854848CC-2197-4D00-B249-68534DA5754F}"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mbulance"/>
        </a:ext>
      </dgm:extLst>
    </dgm:pt>
    <dgm:pt modelId="{7C7E80B1-98A5-4925-9EEB-419062A70EB5}" type="pres">
      <dgm:prSet presAssocID="{854848CC-2197-4D00-B249-68534DA5754F}" presName="spaceRect" presStyleCnt="0"/>
      <dgm:spPr/>
    </dgm:pt>
    <dgm:pt modelId="{7FFF7FBC-D54B-4BB6-9751-934866ED3918}" type="pres">
      <dgm:prSet presAssocID="{854848CC-2197-4D00-B249-68534DA5754F}" presName="parTx" presStyleLbl="revTx" presStyleIdx="2" presStyleCnt="7">
        <dgm:presLayoutVars>
          <dgm:chMax val="0"/>
          <dgm:chPref val="0"/>
        </dgm:presLayoutVars>
      </dgm:prSet>
      <dgm:spPr/>
    </dgm:pt>
    <dgm:pt modelId="{2F095FEB-00A0-4268-8213-B146DA5BBF3B}" type="pres">
      <dgm:prSet presAssocID="{9EC4827A-CCA9-4CA1-A3B2-FA767CCA6581}" presName="sibTrans" presStyleCnt="0"/>
      <dgm:spPr/>
    </dgm:pt>
    <dgm:pt modelId="{4F1B8869-4B9F-46A0-9387-48CA5128EF81}" type="pres">
      <dgm:prSet presAssocID="{63EC6AC8-DBB6-4582-AD1E-7182E9BAE8B5}" presName="compNode" presStyleCnt="0"/>
      <dgm:spPr/>
    </dgm:pt>
    <dgm:pt modelId="{4B633C0A-E05D-44E1-8147-BFCA35D43B4B}" type="pres">
      <dgm:prSet presAssocID="{63EC6AC8-DBB6-4582-AD1E-7182E9BAE8B5}" presName="bgRect" presStyleLbl="bgShp" presStyleIdx="3" presStyleCnt="7"/>
      <dgm:spPr/>
    </dgm:pt>
    <dgm:pt modelId="{4F4DD8AC-A277-4B39-9A7E-3E1A59F934AF}" type="pres">
      <dgm:prSet presAssocID="{63EC6AC8-DBB6-4582-AD1E-7182E9BAE8B5}"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Joker Hat"/>
        </a:ext>
      </dgm:extLst>
    </dgm:pt>
    <dgm:pt modelId="{B877747B-438E-4D4D-BF36-8EBBF9306EC2}" type="pres">
      <dgm:prSet presAssocID="{63EC6AC8-DBB6-4582-AD1E-7182E9BAE8B5}" presName="spaceRect" presStyleCnt="0"/>
      <dgm:spPr/>
    </dgm:pt>
    <dgm:pt modelId="{3A1C0410-154B-47D3-A145-90BBE97C7C55}" type="pres">
      <dgm:prSet presAssocID="{63EC6AC8-DBB6-4582-AD1E-7182E9BAE8B5}" presName="parTx" presStyleLbl="revTx" presStyleIdx="3" presStyleCnt="7">
        <dgm:presLayoutVars>
          <dgm:chMax val="0"/>
          <dgm:chPref val="0"/>
        </dgm:presLayoutVars>
      </dgm:prSet>
      <dgm:spPr/>
    </dgm:pt>
    <dgm:pt modelId="{945AA028-CAAB-41AF-AC21-8D129059A651}" type="pres">
      <dgm:prSet presAssocID="{7F2295D3-3C42-45DB-8271-FC5A2CA60724}" presName="sibTrans" presStyleCnt="0"/>
      <dgm:spPr/>
    </dgm:pt>
    <dgm:pt modelId="{C6A307B0-3A14-41E4-9CA2-61367309AB48}" type="pres">
      <dgm:prSet presAssocID="{E81A96B4-D485-45AF-9ECF-F5353FB0C98D}" presName="compNode" presStyleCnt="0"/>
      <dgm:spPr/>
    </dgm:pt>
    <dgm:pt modelId="{55F9BC17-3100-4843-B908-3FA8B20A900F}" type="pres">
      <dgm:prSet presAssocID="{E81A96B4-D485-45AF-9ECF-F5353FB0C98D}" presName="bgRect" presStyleLbl="bgShp" presStyleIdx="4" presStyleCnt="7"/>
      <dgm:spPr/>
    </dgm:pt>
    <dgm:pt modelId="{50C47617-8A26-4A06-AEFA-566F72F84559}" type="pres">
      <dgm:prSet presAssocID="{E81A96B4-D485-45AF-9ECF-F5353FB0C98D}"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ttery Charging"/>
        </a:ext>
      </dgm:extLst>
    </dgm:pt>
    <dgm:pt modelId="{971F9EB9-5E94-49AE-970F-C2D1E7B9729E}" type="pres">
      <dgm:prSet presAssocID="{E81A96B4-D485-45AF-9ECF-F5353FB0C98D}" presName="spaceRect" presStyleCnt="0"/>
      <dgm:spPr/>
    </dgm:pt>
    <dgm:pt modelId="{8C8EF6FC-98B2-4CF4-96A7-E804920B2ADE}" type="pres">
      <dgm:prSet presAssocID="{E81A96B4-D485-45AF-9ECF-F5353FB0C98D}" presName="parTx" presStyleLbl="revTx" presStyleIdx="4" presStyleCnt="7">
        <dgm:presLayoutVars>
          <dgm:chMax val="0"/>
          <dgm:chPref val="0"/>
        </dgm:presLayoutVars>
      </dgm:prSet>
      <dgm:spPr/>
    </dgm:pt>
    <dgm:pt modelId="{CB38A6DE-6022-4EF3-86E4-A760DF03B864}" type="pres">
      <dgm:prSet presAssocID="{C1EF6602-0091-4A06-B12B-17549E12B6C7}" presName="sibTrans" presStyleCnt="0"/>
      <dgm:spPr/>
    </dgm:pt>
    <dgm:pt modelId="{3376C25B-921A-45B0-8DD2-A74D334150F9}" type="pres">
      <dgm:prSet presAssocID="{510294C7-FE88-42E1-9C09-780DFFCA1B85}" presName="compNode" presStyleCnt="0"/>
      <dgm:spPr/>
    </dgm:pt>
    <dgm:pt modelId="{F81563DC-CEF0-49FF-893D-E006C5683FAE}" type="pres">
      <dgm:prSet presAssocID="{510294C7-FE88-42E1-9C09-780DFFCA1B85}" presName="bgRect" presStyleLbl="bgShp" presStyleIdx="5" presStyleCnt="7"/>
      <dgm:spPr/>
    </dgm:pt>
    <dgm:pt modelId="{15675E25-CC2E-4EDF-8C01-73214958FED4}" type="pres">
      <dgm:prSet presAssocID="{510294C7-FE88-42E1-9C09-780DFFCA1B85}" presName="iconRect" presStyleLbl="node1" presStyleIdx="5" presStyleCnt="7"/>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Employee badge with solid fill"/>
        </a:ext>
      </dgm:extLst>
    </dgm:pt>
    <dgm:pt modelId="{BE29FBB8-F93E-41AC-A90C-AD059558D1AC}" type="pres">
      <dgm:prSet presAssocID="{510294C7-FE88-42E1-9C09-780DFFCA1B85}" presName="spaceRect" presStyleCnt="0"/>
      <dgm:spPr/>
    </dgm:pt>
    <dgm:pt modelId="{8DB74896-A98C-4676-B351-314B577E4ECE}" type="pres">
      <dgm:prSet presAssocID="{510294C7-FE88-42E1-9C09-780DFFCA1B85}" presName="parTx" presStyleLbl="revTx" presStyleIdx="5" presStyleCnt="7">
        <dgm:presLayoutVars>
          <dgm:chMax val="0"/>
          <dgm:chPref val="0"/>
        </dgm:presLayoutVars>
      </dgm:prSet>
      <dgm:spPr/>
    </dgm:pt>
    <dgm:pt modelId="{8FB3D0CE-DBB5-4772-BBF2-E636A53B3B22}" type="pres">
      <dgm:prSet presAssocID="{E77DF3DC-2470-4386-9679-F6EB29EF8D51}" presName="sibTrans" presStyleCnt="0"/>
      <dgm:spPr/>
    </dgm:pt>
    <dgm:pt modelId="{8C115FC3-05F1-4BFF-B4A2-15DE1CF811A1}" type="pres">
      <dgm:prSet presAssocID="{F2F9872C-335F-4800-8906-4804872A3A0E}" presName="compNode" presStyleCnt="0"/>
      <dgm:spPr/>
    </dgm:pt>
    <dgm:pt modelId="{F4B3F8B3-5214-4EA8-9144-5EE119B31A7B}" type="pres">
      <dgm:prSet presAssocID="{F2F9872C-335F-4800-8906-4804872A3A0E}" presName="bgRect" presStyleLbl="bgShp" presStyleIdx="6" presStyleCnt="7"/>
      <dgm:spPr/>
    </dgm:pt>
    <dgm:pt modelId="{52325A43-8E70-42BC-A19A-51A4BFBBBDDD}" type="pres">
      <dgm:prSet presAssocID="{F2F9872C-335F-4800-8906-4804872A3A0E}"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Family with two children with solid fill"/>
        </a:ext>
      </dgm:extLst>
    </dgm:pt>
    <dgm:pt modelId="{BEBF3F09-17C7-4AC6-9D79-F0D45DAD5BBA}" type="pres">
      <dgm:prSet presAssocID="{F2F9872C-335F-4800-8906-4804872A3A0E}" presName="spaceRect" presStyleCnt="0"/>
      <dgm:spPr/>
    </dgm:pt>
    <dgm:pt modelId="{DD0DF983-9F75-45AD-94B8-A7B394105B47}" type="pres">
      <dgm:prSet presAssocID="{F2F9872C-335F-4800-8906-4804872A3A0E}" presName="parTx" presStyleLbl="revTx" presStyleIdx="6" presStyleCnt="7">
        <dgm:presLayoutVars>
          <dgm:chMax val="0"/>
          <dgm:chPref val="0"/>
        </dgm:presLayoutVars>
      </dgm:prSet>
      <dgm:spPr/>
    </dgm:pt>
  </dgm:ptLst>
  <dgm:cxnLst>
    <dgm:cxn modelId="{B59FC506-02B2-4B55-A733-7FB0CD76B1BE}" type="presOf" srcId="{63EC6AC8-DBB6-4582-AD1E-7182E9BAE8B5}" destId="{3A1C0410-154B-47D3-A145-90BBE97C7C55}" srcOrd="0" destOrd="0" presId="urn:microsoft.com/office/officeart/2018/2/layout/IconVerticalSolidList"/>
    <dgm:cxn modelId="{C837F01B-7093-4B60-948A-559ECA3F8763}" type="presOf" srcId="{56245361-BD1E-43BD-A4CC-41EECFEF719F}" destId="{4828CA93-F0F3-42DF-8EDA-1A21ADF8A83B}" srcOrd="0" destOrd="0" presId="urn:microsoft.com/office/officeart/2018/2/layout/IconVerticalSolidList"/>
    <dgm:cxn modelId="{82A6443B-A989-49DB-A14D-A888B86B2DA0}" type="presOf" srcId="{F0082664-DE6A-40D1-9CAE-04D0748341AD}" destId="{70A592EC-06F3-414B-ADBD-6356C8097710}" srcOrd="0" destOrd="0" presId="urn:microsoft.com/office/officeart/2018/2/layout/IconVerticalSolidList"/>
    <dgm:cxn modelId="{414A493B-D167-462F-8BA4-CCF304774F86}" srcId="{56245361-BD1E-43BD-A4CC-41EECFEF719F}" destId="{F0082664-DE6A-40D1-9CAE-04D0748341AD}" srcOrd="1" destOrd="0" parTransId="{BA024DE3-3353-4E57-97E2-DD397979CC25}" sibTransId="{080D49B3-18CD-445B-81F4-F47893DF3116}"/>
    <dgm:cxn modelId="{24896B40-F08D-4656-8295-40D74829917C}" type="presOf" srcId="{97A2A202-F5C2-4D65-B8AB-45CC0F595CCD}" destId="{7CE94D51-CBAC-4D52-9577-408828B337F0}" srcOrd="0" destOrd="0" presId="urn:microsoft.com/office/officeart/2018/2/layout/IconVerticalSolidList"/>
    <dgm:cxn modelId="{56E7F560-D51F-4569-B005-D4E73AFA647C}" type="presOf" srcId="{F2F9872C-335F-4800-8906-4804872A3A0E}" destId="{DD0DF983-9F75-45AD-94B8-A7B394105B47}" srcOrd="0" destOrd="0" presId="urn:microsoft.com/office/officeart/2018/2/layout/IconVerticalSolidList"/>
    <dgm:cxn modelId="{61189569-FF30-4AAC-84D0-73B748D1FBFB}" srcId="{56245361-BD1E-43BD-A4CC-41EECFEF719F}" destId="{97A2A202-F5C2-4D65-B8AB-45CC0F595CCD}" srcOrd="0" destOrd="0" parTransId="{2E23B398-1ED8-4F73-BBCA-E54945B752D0}" sibTransId="{080D6E71-680D-4103-B77D-6551E75755D4}"/>
    <dgm:cxn modelId="{87A0236E-46CF-4F12-9021-17F810489780}" srcId="{56245361-BD1E-43BD-A4CC-41EECFEF719F}" destId="{E81A96B4-D485-45AF-9ECF-F5353FB0C98D}" srcOrd="4" destOrd="0" parTransId="{388F0F63-E8CE-4308-8C9A-64492674837C}" sibTransId="{C1EF6602-0091-4A06-B12B-17549E12B6C7}"/>
    <dgm:cxn modelId="{BCB1667C-F5C3-448B-9367-4C92E4A08042}" type="presOf" srcId="{E81A96B4-D485-45AF-9ECF-F5353FB0C98D}" destId="{8C8EF6FC-98B2-4CF4-96A7-E804920B2ADE}" srcOrd="0" destOrd="0" presId="urn:microsoft.com/office/officeart/2018/2/layout/IconVerticalSolidList"/>
    <dgm:cxn modelId="{892D1E86-95FD-4A8B-B9A4-F53373B7CFC6}" srcId="{56245361-BD1E-43BD-A4CC-41EECFEF719F}" destId="{63EC6AC8-DBB6-4582-AD1E-7182E9BAE8B5}" srcOrd="3" destOrd="0" parTransId="{0132E626-73D1-41DC-8CE1-D52E4E3C60B8}" sibTransId="{7F2295D3-3C42-45DB-8271-FC5A2CA60724}"/>
    <dgm:cxn modelId="{D4A26593-0849-4E04-8E8D-52601FAEBF5B}" srcId="{56245361-BD1E-43BD-A4CC-41EECFEF719F}" destId="{510294C7-FE88-42E1-9C09-780DFFCA1B85}" srcOrd="5" destOrd="0" parTransId="{D26FE149-3C4D-4EC1-A2C2-714D2EB79B29}" sibTransId="{E77DF3DC-2470-4386-9679-F6EB29EF8D51}"/>
    <dgm:cxn modelId="{0E18B0CE-10D7-4FAE-8CF8-76B982073E46}" srcId="{56245361-BD1E-43BD-A4CC-41EECFEF719F}" destId="{F2F9872C-335F-4800-8906-4804872A3A0E}" srcOrd="6" destOrd="0" parTransId="{437F1610-B4FC-4D19-BCB2-BE8ED066F35B}" sibTransId="{88CEB87B-2230-4063-ACAF-2A31C326CF9D}"/>
    <dgm:cxn modelId="{083083DC-DB3A-4DE6-A371-D78A1AF86A4A}" type="presOf" srcId="{854848CC-2197-4D00-B249-68534DA5754F}" destId="{7FFF7FBC-D54B-4BB6-9751-934866ED3918}" srcOrd="0" destOrd="0" presId="urn:microsoft.com/office/officeart/2018/2/layout/IconVerticalSolidList"/>
    <dgm:cxn modelId="{BBA921DD-5F5B-42EF-8DCA-A4507045CBBE}" type="presOf" srcId="{510294C7-FE88-42E1-9C09-780DFFCA1B85}" destId="{8DB74896-A98C-4676-B351-314B577E4ECE}" srcOrd="0" destOrd="0" presId="urn:microsoft.com/office/officeart/2018/2/layout/IconVerticalSolidList"/>
    <dgm:cxn modelId="{D0E08CDF-B0C4-4366-951E-CB376C6D1B79}" srcId="{56245361-BD1E-43BD-A4CC-41EECFEF719F}" destId="{854848CC-2197-4D00-B249-68534DA5754F}" srcOrd="2" destOrd="0" parTransId="{DBEC2FE0-0410-4EC7-84BD-2104EA43D9C7}" sibTransId="{9EC4827A-CCA9-4CA1-A3B2-FA767CCA6581}"/>
    <dgm:cxn modelId="{5085200A-53B6-4C61-B5CD-6C558579CCEA}" type="presParOf" srcId="{4828CA93-F0F3-42DF-8EDA-1A21ADF8A83B}" destId="{B632A55E-95E7-447D-9FEF-01922741F1AC}" srcOrd="0" destOrd="0" presId="urn:microsoft.com/office/officeart/2018/2/layout/IconVerticalSolidList"/>
    <dgm:cxn modelId="{1B2D2ACE-D67F-4D7F-B7A6-F903CE68F01B}" type="presParOf" srcId="{B632A55E-95E7-447D-9FEF-01922741F1AC}" destId="{1983F1FB-00D8-411E-A931-2B19BF8044FF}" srcOrd="0" destOrd="0" presId="urn:microsoft.com/office/officeart/2018/2/layout/IconVerticalSolidList"/>
    <dgm:cxn modelId="{25DDB3BE-9216-4CDB-85DE-790094224D34}" type="presParOf" srcId="{B632A55E-95E7-447D-9FEF-01922741F1AC}" destId="{4666744A-A506-4E15-AD7C-25B32B9649C3}" srcOrd="1" destOrd="0" presId="urn:microsoft.com/office/officeart/2018/2/layout/IconVerticalSolidList"/>
    <dgm:cxn modelId="{D0B6C956-E9DC-4AAB-AD95-5C1297C311CC}" type="presParOf" srcId="{B632A55E-95E7-447D-9FEF-01922741F1AC}" destId="{E529D820-D409-4585-BCF9-07170D10DE02}" srcOrd="2" destOrd="0" presId="urn:microsoft.com/office/officeart/2018/2/layout/IconVerticalSolidList"/>
    <dgm:cxn modelId="{D1F8AA67-10FA-4464-989D-E8915BACF7B2}" type="presParOf" srcId="{B632A55E-95E7-447D-9FEF-01922741F1AC}" destId="{7CE94D51-CBAC-4D52-9577-408828B337F0}" srcOrd="3" destOrd="0" presId="urn:microsoft.com/office/officeart/2018/2/layout/IconVerticalSolidList"/>
    <dgm:cxn modelId="{EB24705C-647C-443E-94EC-ABD9C6DBACDB}" type="presParOf" srcId="{4828CA93-F0F3-42DF-8EDA-1A21ADF8A83B}" destId="{7F0F48D2-863D-44C5-8207-371207E8AF3C}" srcOrd="1" destOrd="0" presId="urn:microsoft.com/office/officeart/2018/2/layout/IconVerticalSolidList"/>
    <dgm:cxn modelId="{0A5B7F63-B275-4470-BA69-DCD177D0D645}" type="presParOf" srcId="{4828CA93-F0F3-42DF-8EDA-1A21ADF8A83B}" destId="{853DAFFF-D980-4D56-A9F0-D450D3CA3992}" srcOrd="2" destOrd="0" presId="urn:microsoft.com/office/officeart/2018/2/layout/IconVerticalSolidList"/>
    <dgm:cxn modelId="{8C399F91-ED73-445D-BB50-9EFB4D638580}" type="presParOf" srcId="{853DAFFF-D980-4D56-A9F0-D450D3CA3992}" destId="{5C37248F-9FA9-4872-A131-AB948B8FAFCB}" srcOrd="0" destOrd="0" presId="urn:microsoft.com/office/officeart/2018/2/layout/IconVerticalSolidList"/>
    <dgm:cxn modelId="{98859459-7F46-498F-9F2B-1D75A2D4B6B2}" type="presParOf" srcId="{853DAFFF-D980-4D56-A9F0-D450D3CA3992}" destId="{B981C517-459D-4C0E-9DBE-BA6A1DFC4C79}" srcOrd="1" destOrd="0" presId="urn:microsoft.com/office/officeart/2018/2/layout/IconVerticalSolidList"/>
    <dgm:cxn modelId="{7A67AF2E-537A-4EEA-B28D-6D7E7FBEEF89}" type="presParOf" srcId="{853DAFFF-D980-4D56-A9F0-D450D3CA3992}" destId="{4E7E1BD6-322E-4672-A21A-31510F37C2A9}" srcOrd="2" destOrd="0" presId="urn:microsoft.com/office/officeart/2018/2/layout/IconVerticalSolidList"/>
    <dgm:cxn modelId="{8F6BDD36-E972-4904-B19E-565F7B01EEA7}" type="presParOf" srcId="{853DAFFF-D980-4D56-A9F0-D450D3CA3992}" destId="{70A592EC-06F3-414B-ADBD-6356C8097710}" srcOrd="3" destOrd="0" presId="urn:microsoft.com/office/officeart/2018/2/layout/IconVerticalSolidList"/>
    <dgm:cxn modelId="{6C533567-8F97-4C67-803E-DA93866070DD}" type="presParOf" srcId="{4828CA93-F0F3-42DF-8EDA-1A21ADF8A83B}" destId="{7F71C734-58F3-4ADE-A0DE-56C23A040006}" srcOrd="3" destOrd="0" presId="urn:microsoft.com/office/officeart/2018/2/layout/IconVerticalSolidList"/>
    <dgm:cxn modelId="{CDF1727A-4C84-4749-B6A4-8C45A39E469C}" type="presParOf" srcId="{4828CA93-F0F3-42DF-8EDA-1A21ADF8A83B}" destId="{DB02A27E-503D-4AEF-BC87-55ABAAF5622D}" srcOrd="4" destOrd="0" presId="urn:microsoft.com/office/officeart/2018/2/layout/IconVerticalSolidList"/>
    <dgm:cxn modelId="{D5E572BB-D1B7-4F54-9C47-D97E097CF1F0}" type="presParOf" srcId="{DB02A27E-503D-4AEF-BC87-55ABAAF5622D}" destId="{D58FA6B0-9E2F-4DE3-8179-1C58F313EC2B}" srcOrd="0" destOrd="0" presId="urn:microsoft.com/office/officeart/2018/2/layout/IconVerticalSolidList"/>
    <dgm:cxn modelId="{8F42E590-6D66-4678-9A2D-B1C2CB59A493}" type="presParOf" srcId="{DB02A27E-503D-4AEF-BC87-55ABAAF5622D}" destId="{7717BFE4-87CC-47F7-ADA4-DFE8EDC8D53F}" srcOrd="1" destOrd="0" presId="urn:microsoft.com/office/officeart/2018/2/layout/IconVerticalSolidList"/>
    <dgm:cxn modelId="{FA0B0F92-B5AA-4A8E-9756-B2363A68452F}" type="presParOf" srcId="{DB02A27E-503D-4AEF-BC87-55ABAAF5622D}" destId="{7C7E80B1-98A5-4925-9EEB-419062A70EB5}" srcOrd="2" destOrd="0" presId="urn:microsoft.com/office/officeart/2018/2/layout/IconVerticalSolidList"/>
    <dgm:cxn modelId="{0B141CED-EFEF-4A34-BDED-91798910FE31}" type="presParOf" srcId="{DB02A27E-503D-4AEF-BC87-55ABAAF5622D}" destId="{7FFF7FBC-D54B-4BB6-9751-934866ED3918}" srcOrd="3" destOrd="0" presId="urn:microsoft.com/office/officeart/2018/2/layout/IconVerticalSolidList"/>
    <dgm:cxn modelId="{FF289D8C-A6C8-4D79-B30A-BCFC75CB8615}" type="presParOf" srcId="{4828CA93-F0F3-42DF-8EDA-1A21ADF8A83B}" destId="{2F095FEB-00A0-4268-8213-B146DA5BBF3B}" srcOrd="5" destOrd="0" presId="urn:microsoft.com/office/officeart/2018/2/layout/IconVerticalSolidList"/>
    <dgm:cxn modelId="{468A4919-3C43-44DE-AFF5-033A3FE4C9EF}" type="presParOf" srcId="{4828CA93-F0F3-42DF-8EDA-1A21ADF8A83B}" destId="{4F1B8869-4B9F-46A0-9387-48CA5128EF81}" srcOrd="6" destOrd="0" presId="urn:microsoft.com/office/officeart/2018/2/layout/IconVerticalSolidList"/>
    <dgm:cxn modelId="{B0431C09-42F5-4C81-95B6-47A7F5D68806}" type="presParOf" srcId="{4F1B8869-4B9F-46A0-9387-48CA5128EF81}" destId="{4B633C0A-E05D-44E1-8147-BFCA35D43B4B}" srcOrd="0" destOrd="0" presId="urn:microsoft.com/office/officeart/2018/2/layout/IconVerticalSolidList"/>
    <dgm:cxn modelId="{0A721AC1-F863-4F67-8BB1-94EF8E0F9D0B}" type="presParOf" srcId="{4F1B8869-4B9F-46A0-9387-48CA5128EF81}" destId="{4F4DD8AC-A277-4B39-9A7E-3E1A59F934AF}" srcOrd="1" destOrd="0" presId="urn:microsoft.com/office/officeart/2018/2/layout/IconVerticalSolidList"/>
    <dgm:cxn modelId="{6AB8460E-83D0-4B34-B852-0895AAF63A46}" type="presParOf" srcId="{4F1B8869-4B9F-46A0-9387-48CA5128EF81}" destId="{B877747B-438E-4D4D-BF36-8EBBF9306EC2}" srcOrd="2" destOrd="0" presId="urn:microsoft.com/office/officeart/2018/2/layout/IconVerticalSolidList"/>
    <dgm:cxn modelId="{F2D90053-0BFD-47C8-A01F-9AAE63C1A057}" type="presParOf" srcId="{4F1B8869-4B9F-46A0-9387-48CA5128EF81}" destId="{3A1C0410-154B-47D3-A145-90BBE97C7C55}" srcOrd="3" destOrd="0" presId="urn:microsoft.com/office/officeart/2018/2/layout/IconVerticalSolidList"/>
    <dgm:cxn modelId="{4168EDFC-BD58-4EB8-8892-C75E732671F9}" type="presParOf" srcId="{4828CA93-F0F3-42DF-8EDA-1A21ADF8A83B}" destId="{945AA028-CAAB-41AF-AC21-8D129059A651}" srcOrd="7" destOrd="0" presId="urn:microsoft.com/office/officeart/2018/2/layout/IconVerticalSolidList"/>
    <dgm:cxn modelId="{C48E219E-7713-4058-9617-08985B2064BC}" type="presParOf" srcId="{4828CA93-F0F3-42DF-8EDA-1A21ADF8A83B}" destId="{C6A307B0-3A14-41E4-9CA2-61367309AB48}" srcOrd="8" destOrd="0" presId="urn:microsoft.com/office/officeart/2018/2/layout/IconVerticalSolidList"/>
    <dgm:cxn modelId="{9995DE05-C38A-4532-8853-57E6633B5320}" type="presParOf" srcId="{C6A307B0-3A14-41E4-9CA2-61367309AB48}" destId="{55F9BC17-3100-4843-B908-3FA8B20A900F}" srcOrd="0" destOrd="0" presId="urn:microsoft.com/office/officeart/2018/2/layout/IconVerticalSolidList"/>
    <dgm:cxn modelId="{09FC2FB2-9E6F-4AAD-BE98-198C5A1873FF}" type="presParOf" srcId="{C6A307B0-3A14-41E4-9CA2-61367309AB48}" destId="{50C47617-8A26-4A06-AEFA-566F72F84559}" srcOrd="1" destOrd="0" presId="urn:microsoft.com/office/officeart/2018/2/layout/IconVerticalSolidList"/>
    <dgm:cxn modelId="{6FEECF08-764D-44F4-BE86-BA5E29A46848}" type="presParOf" srcId="{C6A307B0-3A14-41E4-9CA2-61367309AB48}" destId="{971F9EB9-5E94-49AE-970F-C2D1E7B9729E}" srcOrd="2" destOrd="0" presId="urn:microsoft.com/office/officeart/2018/2/layout/IconVerticalSolidList"/>
    <dgm:cxn modelId="{461D128E-FC4F-4FB2-B014-88063406E471}" type="presParOf" srcId="{C6A307B0-3A14-41E4-9CA2-61367309AB48}" destId="{8C8EF6FC-98B2-4CF4-96A7-E804920B2ADE}" srcOrd="3" destOrd="0" presId="urn:microsoft.com/office/officeart/2018/2/layout/IconVerticalSolidList"/>
    <dgm:cxn modelId="{954846E3-7701-4F07-8F58-04B5CC346F20}" type="presParOf" srcId="{4828CA93-F0F3-42DF-8EDA-1A21ADF8A83B}" destId="{CB38A6DE-6022-4EF3-86E4-A760DF03B864}" srcOrd="9" destOrd="0" presId="urn:microsoft.com/office/officeart/2018/2/layout/IconVerticalSolidList"/>
    <dgm:cxn modelId="{8F826223-C61B-457C-B99C-35023F904210}" type="presParOf" srcId="{4828CA93-F0F3-42DF-8EDA-1A21ADF8A83B}" destId="{3376C25B-921A-45B0-8DD2-A74D334150F9}" srcOrd="10" destOrd="0" presId="urn:microsoft.com/office/officeart/2018/2/layout/IconVerticalSolidList"/>
    <dgm:cxn modelId="{1842DF9B-90FD-4CA4-9071-71574E1D7559}" type="presParOf" srcId="{3376C25B-921A-45B0-8DD2-A74D334150F9}" destId="{F81563DC-CEF0-49FF-893D-E006C5683FAE}" srcOrd="0" destOrd="0" presId="urn:microsoft.com/office/officeart/2018/2/layout/IconVerticalSolidList"/>
    <dgm:cxn modelId="{65CBF3E9-E5B3-46D1-8D12-436FD150564C}" type="presParOf" srcId="{3376C25B-921A-45B0-8DD2-A74D334150F9}" destId="{15675E25-CC2E-4EDF-8C01-73214958FED4}" srcOrd="1" destOrd="0" presId="urn:microsoft.com/office/officeart/2018/2/layout/IconVerticalSolidList"/>
    <dgm:cxn modelId="{70941012-2E94-4619-BCBA-2EDD280856DD}" type="presParOf" srcId="{3376C25B-921A-45B0-8DD2-A74D334150F9}" destId="{BE29FBB8-F93E-41AC-A90C-AD059558D1AC}" srcOrd="2" destOrd="0" presId="urn:microsoft.com/office/officeart/2018/2/layout/IconVerticalSolidList"/>
    <dgm:cxn modelId="{321C9AB7-2248-48F9-80AC-F41695315B62}" type="presParOf" srcId="{3376C25B-921A-45B0-8DD2-A74D334150F9}" destId="{8DB74896-A98C-4676-B351-314B577E4ECE}" srcOrd="3" destOrd="0" presId="urn:microsoft.com/office/officeart/2018/2/layout/IconVerticalSolidList"/>
    <dgm:cxn modelId="{6F538483-DF9F-4BAD-BD10-F9C61B7DC1AF}" type="presParOf" srcId="{4828CA93-F0F3-42DF-8EDA-1A21ADF8A83B}" destId="{8FB3D0CE-DBB5-4772-BBF2-E636A53B3B22}" srcOrd="11" destOrd="0" presId="urn:microsoft.com/office/officeart/2018/2/layout/IconVerticalSolidList"/>
    <dgm:cxn modelId="{6946E265-C38C-45B4-8871-F885936A57E5}" type="presParOf" srcId="{4828CA93-F0F3-42DF-8EDA-1A21ADF8A83B}" destId="{8C115FC3-05F1-4BFF-B4A2-15DE1CF811A1}" srcOrd="12" destOrd="0" presId="urn:microsoft.com/office/officeart/2018/2/layout/IconVerticalSolidList"/>
    <dgm:cxn modelId="{5ED2D5B5-E37C-4846-A408-BB15AB451F3B}" type="presParOf" srcId="{8C115FC3-05F1-4BFF-B4A2-15DE1CF811A1}" destId="{F4B3F8B3-5214-4EA8-9144-5EE119B31A7B}" srcOrd="0" destOrd="0" presId="urn:microsoft.com/office/officeart/2018/2/layout/IconVerticalSolidList"/>
    <dgm:cxn modelId="{820F016B-A292-4D61-B327-BBD53C0296B0}" type="presParOf" srcId="{8C115FC3-05F1-4BFF-B4A2-15DE1CF811A1}" destId="{52325A43-8E70-42BC-A19A-51A4BFBBBDDD}" srcOrd="1" destOrd="0" presId="urn:microsoft.com/office/officeart/2018/2/layout/IconVerticalSolidList"/>
    <dgm:cxn modelId="{682B047E-204C-4AAF-8B5B-FAB1CA6349DC}" type="presParOf" srcId="{8C115FC3-05F1-4BFF-B4A2-15DE1CF811A1}" destId="{BEBF3F09-17C7-4AC6-9D79-F0D45DAD5BBA}" srcOrd="2" destOrd="0" presId="urn:microsoft.com/office/officeart/2018/2/layout/IconVerticalSolidList"/>
    <dgm:cxn modelId="{66721B28-599A-442E-83B5-FCCC9263CD1E}" type="presParOf" srcId="{8C115FC3-05F1-4BFF-B4A2-15DE1CF811A1}" destId="{DD0DF983-9F75-45AD-94B8-A7B394105B47}"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2235186-ACD1-4FF8-A0F7-2169F15D076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4323675-27AE-4155-AACF-F51A8775033D}">
      <dgm:prSet/>
      <dgm:spPr/>
      <dgm:t>
        <a:bodyPr/>
        <a:lstStyle/>
        <a:p>
          <a:pPr>
            <a:lnSpc>
              <a:spcPct val="100000"/>
            </a:lnSpc>
          </a:pPr>
          <a:r>
            <a:rPr lang="en-US" b="0" i="0" dirty="0"/>
            <a:t>Personal Identifier (if desired) </a:t>
          </a:r>
          <a:br>
            <a:rPr lang="en-US" b="0" i="0" dirty="0"/>
          </a:br>
          <a:r>
            <a:rPr lang="en-US" b="0" i="0" dirty="0"/>
            <a:t>- </a:t>
          </a:r>
          <a:r>
            <a:rPr lang="en-US" b="0" i="1" dirty="0"/>
            <a:t>It’s been my experience that a personal identifier, such as a stamp, symbol or personalized punch can make a difference in a paperwork shuffle.</a:t>
          </a:r>
          <a:endParaRPr lang="en-US" dirty="0"/>
        </a:p>
      </dgm:t>
    </dgm:pt>
    <dgm:pt modelId="{0277925D-9651-4173-8CE5-3DB0A442FDC8}" type="parTrans" cxnId="{BCAE3C8D-97A9-4701-BFA3-911240EDFC45}">
      <dgm:prSet/>
      <dgm:spPr/>
      <dgm:t>
        <a:bodyPr/>
        <a:lstStyle/>
        <a:p>
          <a:endParaRPr lang="en-US"/>
        </a:p>
      </dgm:t>
    </dgm:pt>
    <dgm:pt modelId="{C925AC3F-EF1C-4CFD-95D2-48E0878AE2DD}" type="sibTrans" cxnId="{BCAE3C8D-97A9-4701-BFA3-911240EDFC45}">
      <dgm:prSet/>
      <dgm:spPr/>
      <dgm:t>
        <a:bodyPr/>
        <a:lstStyle/>
        <a:p>
          <a:endParaRPr lang="en-US"/>
        </a:p>
      </dgm:t>
    </dgm:pt>
    <dgm:pt modelId="{E6F6BB7B-4B7F-4A30-A46E-DC1943FEEDBD}">
      <dgm:prSet custT="1"/>
      <dgm:spPr/>
      <dgm:t>
        <a:bodyPr/>
        <a:lstStyle/>
        <a:p>
          <a:pPr>
            <a:lnSpc>
              <a:spcPct val="100000"/>
            </a:lnSpc>
          </a:pPr>
          <a:r>
            <a:rPr lang="en-US" sz="1400" b="0" i="1" dirty="0"/>
            <a:t>Railroad conductors have a unique punch assigned to them so that documents can be identified later on if an audit is required.  </a:t>
          </a:r>
          <a:endParaRPr lang="en-US" sz="1400" dirty="0"/>
        </a:p>
      </dgm:t>
    </dgm:pt>
    <dgm:pt modelId="{7F663087-8B0F-40C4-BB32-7AE57AF43868}" type="parTrans" cxnId="{CBCECC53-32FE-45B4-BCCE-BDF8A60FE223}">
      <dgm:prSet/>
      <dgm:spPr/>
      <dgm:t>
        <a:bodyPr/>
        <a:lstStyle/>
        <a:p>
          <a:endParaRPr lang="en-US"/>
        </a:p>
      </dgm:t>
    </dgm:pt>
    <dgm:pt modelId="{50EF9E0F-A026-4380-9153-C95F1713F57B}" type="sibTrans" cxnId="{CBCECC53-32FE-45B4-BCCE-BDF8A60FE223}">
      <dgm:prSet/>
      <dgm:spPr/>
      <dgm:t>
        <a:bodyPr/>
        <a:lstStyle/>
        <a:p>
          <a:endParaRPr lang="en-US"/>
        </a:p>
      </dgm:t>
    </dgm:pt>
    <dgm:pt modelId="{59D74A4A-6256-48E4-8A66-530CAE1B257A}" type="pres">
      <dgm:prSet presAssocID="{62235186-ACD1-4FF8-A0F7-2169F15D076B}" presName="root" presStyleCnt="0">
        <dgm:presLayoutVars>
          <dgm:dir/>
          <dgm:resizeHandles val="exact"/>
        </dgm:presLayoutVars>
      </dgm:prSet>
      <dgm:spPr/>
    </dgm:pt>
    <dgm:pt modelId="{0BC1D6C8-66E3-41F1-8A34-5ADAAAD2B794}" type="pres">
      <dgm:prSet presAssocID="{D4323675-27AE-4155-AACF-F51A8775033D}" presName="compNode" presStyleCnt="0"/>
      <dgm:spPr/>
    </dgm:pt>
    <dgm:pt modelId="{51E7DB71-413C-43E6-B964-AA54E0803323}" type="pres">
      <dgm:prSet presAssocID="{D4323675-27AE-4155-AACF-F51A8775033D}" presName="bgRect" presStyleLbl="bgShp" presStyleIdx="0" presStyleCnt="2"/>
      <dgm:spPr/>
    </dgm:pt>
    <dgm:pt modelId="{C1D7A9D1-3DA0-4083-8748-1A90F8FF521E}" type="pres">
      <dgm:prSet presAssocID="{D4323675-27AE-4155-AACF-F51A8775033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bel"/>
        </a:ext>
      </dgm:extLst>
    </dgm:pt>
    <dgm:pt modelId="{D8EDD6AF-C117-41FE-8D41-EAC1C9371D37}" type="pres">
      <dgm:prSet presAssocID="{D4323675-27AE-4155-AACF-F51A8775033D}" presName="spaceRect" presStyleCnt="0"/>
      <dgm:spPr/>
    </dgm:pt>
    <dgm:pt modelId="{1F1FE783-88F8-4158-B6F7-1E1DA4038C22}" type="pres">
      <dgm:prSet presAssocID="{D4323675-27AE-4155-AACF-F51A8775033D}" presName="parTx" presStyleLbl="revTx" presStyleIdx="0" presStyleCnt="2">
        <dgm:presLayoutVars>
          <dgm:chMax val="0"/>
          <dgm:chPref val="0"/>
        </dgm:presLayoutVars>
      </dgm:prSet>
      <dgm:spPr/>
    </dgm:pt>
    <dgm:pt modelId="{D116D2E2-924C-4C39-AA84-B56F5F8CF310}" type="pres">
      <dgm:prSet presAssocID="{C925AC3F-EF1C-4CFD-95D2-48E0878AE2DD}" presName="sibTrans" presStyleCnt="0"/>
      <dgm:spPr/>
    </dgm:pt>
    <dgm:pt modelId="{23811FA3-F4A1-43F9-AAD4-CDFF0F8C7C30}" type="pres">
      <dgm:prSet presAssocID="{E6F6BB7B-4B7F-4A30-A46E-DC1943FEEDBD}" presName="compNode" presStyleCnt="0"/>
      <dgm:spPr/>
    </dgm:pt>
    <dgm:pt modelId="{55EFC4E5-1334-4CBE-860B-D4B7C580E794}" type="pres">
      <dgm:prSet presAssocID="{E6F6BB7B-4B7F-4A30-A46E-DC1943FEEDBD}" presName="bgRect" presStyleLbl="bgShp" presStyleIdx="1" presStyleCnt="2" custLinFactNeighborX="10" custLinFactNeighborY="-1091"/>
      <dgm:spPr/>
    </dgm:pt>
    <dgm:pt modelId="{147866F3-0871-476B-9B48-DDCF59AC5B99}" type="pres">
      <dgm:prSet presAssocID="{E6F6BB7B-4B7F-4A30-A46E-DC1943FEEDB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rain"/>
        </a:ext>
      </dgm:extLst>
    </dgm:pt>
    <dgm:pt modelId="{908FF485-F2D6-4DA2-88E5-884B1C219D6C}" type="pres">
      <dgm:prSet presAssocID="{E6F6BB7B-4B7F-4A30-A46E-DC1943FEEDBD}" presName="spaceRect" presStyleCnt="0"/>
      <dgm:spPr/>
    </dgm:pt>
    <dgm:pt modelId="{233D6BCE-2561-4B78-B7F1-5814BFA0472F}" type="pres">
      <dgm:prSet presAssocID="{E6F6BB7B-4B7F-4A30-A46E-DC1943FEEDBD}" presName="parTx" presStyleLbl="revTx" presStyleIdx="1" presStyleCnt="2">
        <dgm:presLayoutVars>
          <dgm:chMax val="0"/>
          <dgm:chPref val="0"/>
        </dgm:presLayoutVars>
      </dgm:prSet>
      <dgm:spPr/>
    </dgm:pt>
  </dgm:ptLst>
  <dgm:cxnLst>
    <dgm:cxn modelId="{B7C72803-33B8-48EF-8160-3F4A1761D49F}" type="presOf" srcId="{E6F6BB7B-4B7F-4A30-A46E-DC1943FEEDBD}" destId="{233D6BCE-2561-4B78-B7F1-5814BFA0472F}" srcOrd="0" destOrd="0" presId="urn:microsoft.com/office/officeart/2018/2/layout/IconVerticalSolidList"/>
    <dgm:cxn modelId="{9F76FF1C-D370-464B-A64D-792E928101A5}" type="presOf" srcId="{D4323675-27AE-4155-AACF-F51A8775033D}" destId="{1F1FE783-88F8-4158-B6F7-1E1DA4038C22}" srcOrd="0" destOrd="0" presId="urn:microsoft.com/office/officeart/2018/2/layout/IconVerticalSolidList"/>
    <dgm:cxn modelId="{CBCECC53-32FE-45B4-BCCE-BDF8A60FE223}" srcId="{62235186-ACD1-4FF8-A0F7-2169F15D076B}" destId="{E6F6BB7B-4B7F-4A30-A46E-DC1943FEEDBD}" srcOrd="1" destOrd="0" parTransId="{7F663087-8B0F-40C4-BB32-7AE57AF43868}" sibTransId="{50EF9E0F-A026-4380-9153-C95F1713F57B}"/>
    <dgm:cxn modelId="{BCAE3C8D-97A9-4701-BFA3-911240EDFC45}" srcId="{62235186-ACD1-4FF8-A0F7-2169F15D076B}" destId="{D4323675-27AE-4155-AACF-F51A8775033D}" srcOrd="0" destOrd="0" parTransId="{0277925D-9651-4173-8CE5-3DB0A442FDC8}" sibTransId="{C925AC3F-EF1C-4CFD-95D2-48E0878AE2DD}"/>
    <dgm:cxn modelId="{1C41D1BA-AF28-4E76-85EC-49E096716481}" type="presOf" srcId="{62235186-ACD1-4FF8-A0F7-2169F15D076B}" destId="{59D74A4A-6256-48E4-8A66-530CAE1B257A}" srcOrd="0" destOrd="0" presId="urn:microsoft.com/office/officeart/2018/2/layout/IconVerticalSolidList"/>
    <dgm:cxn modelId="{160D4D2C-58B5-42F2-9E96-D02CBF363BAC}" type="presParOf" srcId="{59D74A4A-6256-48E4-8A66-530CAE1B257A}" destId="{0BC1D6C8-66E3-41F1-8A34-5ADAAAD2B794}" srcOrd="0" destOrd="0" presId="urn:microsoft.com/office/officeart/2018/2/layout/IconVerticalSolidList"/>
    <dgm:cxn modelId="{8B8B8E67-87AA-4A80-8F38-E448BD255D1C}" type="presParOf" srcId="{0BC1D6C8-66E3-41F1-8A34-5ADAAAD2B794}" destId="{51E7DB71-413C-43E6-B964-AA54E0803323}" srcOrd="0" destOrd="0" presId="urn:microsoft.com/office/officeart/2018/2/layout/IconVerticalSolidList"/>
    <dgm:cxn modelId="{4EA709A8-10B6-4176-A2D5-AABA31BE79F6}" type="presParOf" srcId="{0BC1D6C8-66E3-41F1-8A34-5ADAAAD2B794}" destId="{C1D7A9D1-3DA0-4083-8748-1A90F8FF521E}" srcOrd="1" destOrd="0" presId="urn:microsoft.com/office/officeart/2018/2/layout/IconVerticalSolidList"/>
    <dgm:cxn modelId="{88E6B201-35CE-4236-A66C-8E62840603A5}" type="presParOf" srcId="{0BC1D6C8-66E3-41F1-8A34-5ADAAAD2B794}" destId="{D8EDD6AF-C117-41FE-8D41-EAC1C9371D37}" srcOrd="2" destOrd="0" presId="urn:microsoft.com/office/officeart/2018/2/layout/IconVerticalSolidList"/>
    <dgm:cxn modelId="{BE116A60-A66B-4401-901C-4FE0B2E840B9}" type="presParOf" srcId="{0BC1D6C8-66E3-41F1-8A34-5ADAAAD2B794}" destId="{1F1FE783-88F8-4158-B6F7-1E1DA4038C22}" srcOrd="3" destOrd="0" presId="urn:microsoft.com/office/officeart/2018/2/layout/IconVerticalSolidList"/>
    <dgm:cxn modelId="{6B846396-CE0A-4CF9-914A-06F27D2A748E}" type="presParOf" srcId="{59D74A4A-6256-48E4-8A66-530CAE1B257A}" destId="{D116D2E2-924C-4C39-AA84-B56F5F8CF310}" srcOrd="1" destOrd="0" presId="urn:microsoft.com/office/officeart/2018/2/layout/IconVerticalSolidList"/>
    <dgm:cxn modelId="{3DC39AD7-FEAE-4547-AE0F-8F369FCABA51}" type="presParOf" srcId="{59D74A4A-6256-48E4-8A66-530CAE1B257A}" destId="{23811FA3-F4A1-43F9-AAD4-CDFF0F8C7C30}" srcOrd="2" destOrd="0" presId="urn:microsoft.com/office/officeart/2018/2/layout/IconVerticalSolidList"/>
    <dgm:cxn modelId="{1586DEB7-149A-4449-99B4-6FDF99B558D5}" type="presParOf" srcId="{23811FA3-F4A1-43F9-AAD4-CDFF0F8C7C30}" destId="{55EFC4E5-1334-4CBE-860B-D4B7C580E794}" srcOrd="0" destOrd="0" presId="urn:microsoft.com/office/officeart/2018/2/layout/IconVerticalSolidList"/>
    <dgm:cxn modelId="{F70899CB-5507-4719-94D3-C40CD21F4D33}" type="presParOf" srcId="{23811FA3-F4A1-43F9-AAD4-CDFF0F8C7C30}" destId="{147866F3-0871-476B-9B48-DDCF59AC5B99}" srcOrd="1" destOrd="0" presId="urn:microsoft.com/office/officeart/2018/2/layout/IconVerticalSolidList"/>
    <dgm:cxn modelId="{888186E3-6E44-40B6-AED2-51A70CF73E09}" type="presParOf" srcId="{23811FA3-F4A1-43F9-AAD4-CDFF0F8C7C30}" destId="{908FF485-F2D6-4DA2-88E5-884B1C219D6C}" srcOrd="2" destOrd="0" presId="urn:microsoft.com/office/officeart/2018/2/layout/IconVerticalSolidList"/>
    <dgm:cxn modelId="{FDF9F3CC-6960-455A-9A7D-DB29059D8487}" type="presParOf" srcId="{23811FA3-F4A1-43F9-AAD4-CDFF0F8C7C30}" destId="{233D6BCE-2561-4B78-B7F1-5814BFA0472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D3ACC-1225-47E8-9E5F-76F075505ED4}">
      <dsp:nvSpPr>
        <dsp:cNvPr id="0" name=""/>
        <dsp:cNvSpPr/>
      </dsp:nvSpPr>
      <dsp:spPr>
        <a:xfrm>
          <a:off x="0" y="749"/>
          <a:ext cx="5162675" cy="17541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F6DDFD-467F-4AB1-8986-67AB3A32FE84}">
      <dsp:nvSpPr>
        <dsp:cNvPr id="0" name=""/>
        <dsp:cNvSpPr/>
      </dsp:nvSpPr>
      <dsp:spPr>
        <a:xfrm>
          <a:off x="530634" y="395436"/>
          <a:ext cx="964789" cy="9647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E965E53-CF16-4EB9-8E68-29CA86847FB0}">
      <dsp:nvSpPr>
        <dsp:cNvPr id="0" name=""/>
        <dsp:cNvSpPr/>
      </dsp:nvSpPr>
      <dsp:spPr>
        <a:xfrm>
          <a:off x="2026057" y="749"/>
          <a:ext cx="3136617" cy="1754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649" tIns="185649" rIns="185649" bIns="185649" numCol="1" spcCol="1270" anchor="ctr" anchorCtr="0">
          <a:noAutofit/>
        </a:bodyPr>
        <a:lstStyle/>
        <a:p>
          <a:pPr marL="0" lvl="0" indent="0" algn="l" defTabSz="622300">
            <a:lnSpc>
              <a:spcPct val="100000"/>
            </a:lnSpc>
            <a:spcBef>
              <a:spcPct val="0"/>
            </a:spcBef>
            <a:spcAft>
              <a:spcPct val="35000"/>
            </a:spcAft>
            <a:buNone/>
          </a:pPr>
          <a:r>
            <a:rPr lang="en-US" sz="1400" kern="1200"/>
            <a:t>Formal (has a set of rules or net directives, and all communications must go through net control)</a:t>
          </a:r>
        </a:p>
      </dsp:txBody>
      <dsp:txXfrm>
        <a:off x="2026057" y="749"/>
        <a:ext cx="3136617" cy="1754162"/>
      </dsp:txXfrm>
    </dsp:sp>
    <dsp:sp modelId="{63F43101-52C0-4D9F-9BB6-861517DE12B6}">
      <dsp:nvSpPr>
        <dsp:cNvPr id="0" name=""/>
        <dsp:cNvSpPr/>
      </dsp:nvSpPr>
      <dsp:spPr>
        <a:xfrm>
          <a:off x="0" y="2193452"/>
          <a:ext cx="5162675" cy="17541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66AE8D-EE88-49E0-9031-E1D47B972BB6}">
      <dsp:nvSpPr>
        <dsp:cNvPr id="0" name=""/>
        <dsp:cNvSpPr/>
      </dsp:nvSpPr>
      <dsp:spPr>
        <a:xfrm>
          <a:off x="530634" y="2588138"/>
          <a:ext cx="964789" cy="9647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D216896-9B80-408F-9653-363CC947D579}">
      <dsp:nvSpPr>
        <dsp:cNvPr id="0" name=""/>
        <dsp:cNvSpPr/>
      </dsp:nvSpPr>
      <dsp:spPr>
        <a:xfrm>
          <a:off x="2026057" y="2193452"/>
          <a:ext cx="3136617" cy="1754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649" tIns="185649" rIns="185649" bIns="185649" numCol="1" spcCol="1270" anchor="ctr" anchorCtr="0">
          <a:noAutofit/>
        </a:bodyPr>
        <a:lstStyle/>
        <a:p>
          <a:pPr marL="0" lvl="0" indent="0" algn="l" defTabSz="622300">
            <a:lnSpc>
              <a:spcPct val="100000"/>
            </a:lnSpc>
            <a:spcBef>
              <a:spcPct val="0"/>
            </a:spcBef>
            <a:spcAft>
              <a:spcPct val="35000"/>
            </a:spcAft>
            <a:buNone/>
          </a:pPr>
          <a:r>
            <a:rPr lang="en-US" sz="1400" kern="1200"/>
            <a:t>Controlled by NCS (controls the frequency with net related traffic only. The NCS will issue specific instructions on how he/she wants the net to run.)</a:t>
          </a:r>
        </a:p>
      </dsp:txBody>
      <dsp:txXfrm>
        <a:off x="2026057" y="2193452"/>
        <a:ext cx="3136617" cy="1754162"/>
      </dsp:txXfrm>
    </dsp:sp>
    <dsp:sp modelId="{7A5449AB-0170-4923-B91E-59FB94111BDD}">
      <dsp:nvSpPr>
        <dsp:cNvPr id="0" name=""/>
        <dsp:cNvSpPr/>
      </dsp:nvSpPr>
      <dsp:spPr>
        <a:xfrm>
          <a:off x="0" y="4386155"/>
          <a:ext cx="5162675" cy="17541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A3393B-03DF-4A2E-862F-EF3C59E1A4AD}">
      <dsp:nvSpPr>
        <dsp:cNvPr id="0" name=""/>
        <dsp:cNvSpPr/>
      </dsp:nvSpPr>
      <dsp:spPr>
        <a:xfrm>
          <a:off x="530634" y="4780841"/>
          <a:ext cx="964789" cy="9647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9672125-0CC9-4DE8-BB43-EA56D160546A}">
      <dsp:nvSpPr>
        <dsp:cNvPr id="0" name=""/>
        <dsp:cNvSpPr/>
      </dsp:nvSpPr>
      <dsp:spPr>
        <a:xfrm>
          <a:off x="2026057" y="4386155"/>
          <a:ext cx="3136617" cy="1754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649" tIns="185649" rIns="185649" bIns="185649" numCol="1" spcCol="1270" anchor="ctr" anchorCtr="0">
          <a:noAutofit/>
        </a:bodyPr>
        <a:lstStyle/>
        <a:p>
          <a:pPr marL="0" lvl="0" indent="0" algn="l" defTabSz="622300">
            <a:lnSpc>
              <a:spcPct val="100000"/>
            </a:lnSpc>
            <a:spcBef>
              <a:spcPct val="0"/>
            </a:spcBef>
            <a:spcAft>
              <a:spcPct val="35000"/>
            </a:spcAft>
            <a:buNone/>
          </a:pPr>
          <a:r>
            <a:rPr lang="en-US" sz="1400" kern="1200"/>
            <a:t>Must obtain permission from the NCS before transmitting to other stations in the net.</a:t>
          </a:r>
        </a:p>
      </dsp:txBody>
      <dsp:txXfrm>
        <a:off x="2026057" y="4386155"/>
        <a:ext cx="3136617" cy="17541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1A570-D153-4C29-8B14-6821ADDE7393}">
      <dsp:nvSpPr>
        <dsp:cNvPr id="0" name=""/>
        <dsp:cNvSpPr/>
      </dsp:nvSpPr>
      <dsp:spPr>
        <a:xfrm>
          <a:off x="0" y="2548"/>
          <a:ext cx="5162675" cy="12917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527163-7910-4F69-81D3-7530FBCFD582}">
      <dsp:nvSpPr>
        <dsp:cNvPr id="0" name=""/>
        <dsp:cNvSpPr/>
      </dsp:nvSpPr>
      <dsp:spPr>
        <a:xfrm>
          <a:off x="390764" y="293199"/>
          <a:ext cx="710480" cy="7104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99F2E26-70BF-4669-9060-1E855B5B5A51}">
      <dsp:nvSpPr>
        <dsp:cNvPr id="0" name=""/>
        <dsp:cNvSpPr/>
      </dsp:nvSpPr>
      <dsp:spPr>
        <a:xfrm>
          <a:off x="1492009" y="2548"/>
          <a:ext cx="3670665" cy="1291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714" tIns="136714" rIns="136714" bIns="136714" numCol="1" spcCol="1270" anchor="ctr" anchorCtr="0">
          <a:noAutofit/>
        </a:bodyPr>
        <a:lstStyle/>
        <a:p>
          <a:pPr marL="0" lvl="0" indent="0" algn="l" defTabSz="977900">
            <a:lnSpc>
              <a:spcPct val="100000"/>
            </a:lnSpc>
            <a:spcBef>
              <a:spcPct val="0"/>
            </a:spcBef>
            <a:spcAft>
              <a:spcPct val="35000"/>
            </a:spcAft>
            <a:buNone/>
          </a:pPr>
          <a:r>
            <a:rPr lang="en-US" sz="2200" kern="1200" dirty="0"/>
            <a:t>SCHEDULED NET</a:t>
          </a:r>
        </a:p>
      </dsp:txBody>
      <dsp:txXfrm>
        <a:off x="1492009" y="2548"/>
        <a:ext cx="3670665" cy="1291783"/>
      </dsp:txXfrm>
    </dsp:sp>
    <dsp:sp modelId="{9A2190B0-17B6-4E3B-BEB2-3AAE0D59E7EB}">
      <dsp:nvSpPr>
        <dsp:cNvPr id="0" name=""/>
        <dsp:cNvSpPr/>
      </dsp:nvSpPr>
      <dsp:spPr>
        <a:xfrm>
          <a:off x="0" y="1617277"/>
          <a:ext cx="5162675" cy="12917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CF824B-E488-445F-8DAB-FC40C0B48A13}">
      <dsp:nvSpPr>
        <dsp:cNvPr id="0" name=""/>
        <dsp:cNvSpPr/>
      </dsp:nvSpPr>
      <dsp:spPr>
        <a:xfrm>
          <a:off x="390764" y="1907928"/>
          <a:ext cx="710480" cy="7104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C6AA4C6-AD19-41EC-9342-27120F663367}">
      <dsp:nvSpPr>
        <dsp:cNvPr id="0" name=""/>
        <dsp:cNvSpPr/>
      </dsp:nvSpPr>
      <dsp:spPr>
        <a:xfrm>
          <a:off x="1492009" y="1617277"/>
          <a:ext cx="3670665" cy="1291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714" tIns="136714" rIns="136714" bIns="136714" numCol="1" spcCol="1270" anchor="ctr" anchorCtr="0">
          <a:noAutofit/>
        </a:bodyPr>
        <a:lstStyle/>
        <a:p>
          <a:pPr marL="0" lvl="0" indent="0" algn="l" defTabSz="977900">
            <a:lnSpc>
              <a:spcPct val="100000"/>
            </a:lnSpc>
            <a:spcBef>
              <a:spcPct val="0"/>
            </a:spcBef>
            <a:spcAft>
              <a:spcPct val="35000"/>
            </a:spcAft>
            <a:buNone/>
          </a:pPr>
          <a:r>
            <a:rPr lang="en-US" sz="2200" kern="1200"/>
            <a:t>Most scheduled nets are directed.</a:t>
          </a:r>
        </a:p>
      </dsp:txBody>
      <dsp:txXfrm>
        <a:off x="1492009" y="1617277"/>
        <a:ext cx="3670665" cy="1291783"/>
      </dsp:txXfrm>
    </dsp:sp>
    <dsp:sp modelId="{D1815F33-39C2-4E6B-BEB6-F6E708C9C52B}">
      <dsp:nvSpPr>
        <dsp:cNvPr id="0" name=""/>
        <dsp:cNvSpPr/>
      </dsp:nvSpPr>
      <dsp:spPr>
        <a:xfrm>
          <a:off x="0" y="3232006"/>
          <a:ext cx="5162675" cy="12917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B560A6-9F66-404A-9FFE-B1A7AB520531}">
      <dsp:nvSpPr>
        <dsp:cNvPr id="0" name=""/>
        <dsp:cNvSpPr/>
      </dsp:nvSpPr>
      <dsp:spPr>
        <a:xfrm>
          <a:off x="390764" y="3522657"/>
          <a:ext cx="710480" cy="7104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BBC096E-443C-47CF-949B-576C4F42193E}">
      <dsp:nvSpPr>
        <dsp:cNvPr id="0" name=""/>
        <dsp:cNvSpPr/>
      </dsp:nvSpPr>
      <dsp:spPr>
        <a:xfrm>
          <a:off x="1492009" y="3232006"/>
          <a:ext cx="3670665" cy="1291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714" tIns="136714" rIns="136714" bIns="136714" numCol="1" spcCol="1270" anchor="ctr" anchorCtr="0">
          <a:noAutofit/>
        </a:bodyPr>
        <a:lstStyle/>
        <a:p>
          <a:pPr marL="0" lvl="0" indent="0" algn="l" defTabSz="977900">
            <a:lnSpc>
              <a:spcPct val="100000"/>
            </a:lnSpc>
            <a:spcBef>
              <a:spcPct val="0"/>
            </a:spcBef>
            <a:spcAft>
              <a:spcPct val="35000"/>
            </a:spcAft>
            <a:buNone/>
          </a:pPr>
          <a:r>
            <a:rPr lang="en-US" sz="2200" kern="1200" dirty="0"/>
            <a:t>ARES, CERT, RACES, </a:t>
          </a:r>
          <a:r>
            <a:rPr lang="en-US" sz="2200" kern="1200" dirty="0" err="1"/>
            <a:t>SkyWarn</a:t>
          </a:r>
          <a:endParaRPr lang="en-US" sz="2200" kern="1200" dirty="0"/>
        </a:p>
      </dsp:txBody>
      <dsp:txXfrm>
        <a:off x="1492009" y="3232006"/>
        <a:ext cx="3670665" cy="1291783"/>
      </dsp:txXfrm>
    </dsp:sp>
    <dsp:sp modelId="{65A5625B-0D6B-40A7-9F33-316738697A42}">
      <dsp:nvSpPr>
        <dsp:cNvPr id="0" name=""/>
        <dsp:cNvSpPr/>
      </dsp:nvSpPr>
      <dsp:spPr>
        <a:xfrm>
          <a:off x="0" y="4846735"/>
          <a:ext cx="5162675" cy="12917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1A666D-64BE-4D1F-96E5-AEA9F5B80234}">
      <dsp:nvSpPr>
        <dsp:cNvPr id="0" name=""/>
        <dsp:cNvSpPr/>
      </dsp:nvSpPr>
      <dsp:spPr>
        <a:xfrm>
          <a:off x="390764" y="5137386"/>
          <a:ext cx="710480" cy="71048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E3E34AB-C7D2-4EEC-B7DD-21E45AF83DFD}">
      <dsp:nvSpPr>
        <dsp:cNvPr id="0" name=""/>
        <dsp:cNvSpPr/>
      </dsp:nvSpPr>
      <dsp:spPr>
        <a:xfrm>
          <a:off x="1492009" y="4846735"/>
          <a:ext cx="3670665" cy="1291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714" tIns="136714" rIns="136714" bIns="136714" numCol="1" spcCol="1270" anchor="ctr" anchorCtr="0">
          <a:noAutofit/>
        </a:bodyPr>
        <a:lstStyle/>
        <a:p>
          <a:pPr marL="0" lvl="0" indent="0" algn="l" defTabSz="977900">
            <a:lnSpc>
              <a:spcPct val="100000"/>
            </a:lnSpc>
            <a:spcBef>
              <a:spcPct val="0"/>
            </a:spcBef>
            <a:spcAft>
              <a:spcPct val="35000"/>
            </a:spcAft>
            <a:buNone/>
          </a:pPr>
          <a:r>
            <a:rPr lang="en-US" sz="2200" kern="1200"/>
            <a:t>Club or Organization Net</a:t>
          </a:r>
        </a:p>
      </dsp:txBody>
      <dsp:txXfrm>
        <a:off x="1492009" y="4846735"/>
        <a:ext cx="3670665" cy="12917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2FD7B2-F49B-4D66-8698-CA6606E61EDE}">
      <dsp:nvSpPr>
        <dsp:cNvPr id="0" name=""/>
        <dsp:cNvSpPr/>
      </dsp:nvSpPr>
      <dsp:spPr>
        <a:xfrm>
          <a:off x="0" y="2479"/>
          <a:ext cx="4999081"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84000"/>
                <a:lumMod val="84000"/>
              </a:schemeClr>
            </a:gs>
          </a:gsLst>
          <a:lin ang="5400000" scaled="0"/>
        </a:gradFill>
        <a:ln w="9525" cap="rnd" cmpd="sng" algn="ctr">
          <a:solidFill>
            <a:schemeClr val="accent2">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36B5580B-2A30-461C-8422-9DFC0012319E}">
      <dsp:nvSpPr>
        <dsp:cNvPr id="0" name=""/>
        <dsp:cNvSpPr/>
      </dsp:nvSpPr>
      <dsp:spPr>
        <a:xfrm>
          <a:off x="0" y="2479"/>
          <a:ext cx="4999081" cy="1690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"Emergency" may be defined as an accident or other crisis where people and/or property are in distress.</a:t>
          </a:r>
        </a:p>
      </dsp:txBody>
      <dsp:txXfrm>
        <a:off x="0" y="2479"/>
        <a:ext cx="4999081" cy="1690718"/>
      </dsp:txXfrm>
    </dsp:sp>
    <dsp:sp modelId="{F8249376-6D8F-44EA-8C18-690B74627D52}">
      <dsp:nvSpPr>
        <dsp:cNvPr id="0" name=""/>
        <dsp:cNvSpPr/>
      </dsp:nvSpPr>
      <dsp:spPr>
        <a:xfrm>
          <a:off x="0" y="1693197"/>
          <a:ext cx="4999081" cy="0"/>
        </a:xfrm>
        <a:prstGeom prst="line">
          <a:avLst/>
        </a:prstGeom>
        <a:gradFill rotWithShape="0">
          <a:gsLst>
            <a:gs pos="0">
              <a:schemeClr val="accent2">
                <a:hueOff val="2404054"/>
                <a:satOff val="-1604"/>
                <a:lumOff val="-882"/>
                <a:alphaOff val="0"/>
                <a:tint val="96000"/>
                <a:lumMod val="104000"/>
              </a:schemeClr>
            </a:gs>
            <a:gs pos="100000">
              <a:schemeClr val="accent2">
                <a:hueOff val="2404054"/>
                <a:satOff val="-1604"/>
                <a:lumOff val="-882"/>
                <a:alphaOff val="0"/>
                <a:shade val="84000"/>
                <a:lumMod val="84000"/>
              </a:schemeClr>
            </a:gs>
          </a:gsLst>
          <a:lin ang="5400000" scaled="0"/>
        </a:gradFill>
        <a:ln w="9525" cap="rnd" cmpd="sng" algn="ctr">
          <a:solidFill>
            <a:schemeClr val="accent2">
              <a:hueOff val="2404054"/>
              <a:satOff val="-1604"/>
              <a:lumOff val="-882"/>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A5AA30E1-54FD-4C99-8D15-A00A4FBF6AE0}">
      <dsp:nvSpPr>
        <dsp:cNvPr id="0" name=""/>
        <dsp:cNvSpPr/>
      </dsp:nvSpPr>
      <dsp:spPr>
        <a:xfrm>
          <a:off x="0" y="1693197"/>
          <a:ext cx="4999081" cy="1690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Emergencies are nearly always recognized and declared by agencies or authorities outside of the Amateur Radio Service.</a:t>
          </a:r>
        </a:p>
      </dsp:txBody>
      <dsp:txXfrm>
        <a:off x="0" y="1693197"/>
        <a:ext cx="4999081" cy="1690718"/>
      </dsp:txXfrm>
    </dsp:sp>
    <dsp:sp modelId="{A3DCD702-C5D0-452F-B4F0-CBD9E489669F}">
      <dsp:nvSpPr>
        <dsp:cNvPr id="0" name=""/>
        <dsp:cNvSpPr/>
      </dsp:nvSpPr>
      <dsp:spPr>
        <a:xfrm>
          <a:off x="0" y="3383916"/>
          <a:ext cx="4999081" cy="0"/>
        </a:xfrm>
        <a:prstGeom prst="line">
          <a:avLst/>
        </a:prstGeom>
        <a:gradFill rotWithShape="0">
          <a:gsLst>
            <a:gs pos="0">
              <a:schemeClr val="accent2">
                <a:hueOff val="4808107"/>
                <a:satOff val="-3208"/>
                <a:lumOff val="-1765"/>
                <a:alphaOff val="0"/>
                <a:tint val="96000"/>
                <a:lumMod val="104000"/>
              </a:schemeClr>
            </a:gs>
            <a:gs pos="100000">
              <a:schemeClr val="accent2">
                <a:hueOff val="4808107"/>
                <a:satOff val="-3208"/>
                <a:lumOff val="-1765"/>
                <a:alphaOff val="0"/>
                <a:shade val="84000"/>
                <a:lumMod val="84000"/>
              </a:schemeClr>
            </a:gs>
          </a:gsLst>
          <a:lin ang="5400000" scaled="0"/>
        </a:gradFill>
        <a:ln w="9525" cap="rnd" cmpd="sng" algn="ctr">
          <a:solidFill>
            <a:schemeClr val="accent2">
              <a:hueOff val="4808107"/>
              <a:satOff val="-3208"/>
              <a:lumOff val="-1765"/>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AD80A0A0-C711-4227-84DA-1A11F0352274}">
      <dsp:nvSpPr>
        <dsp:cNvPr id="0" name=""/>
        <dsp:cNvSpPr/>
      </dsp:nvSpPr>
      <dsp:spPr>
        <a:xfrm>
          <a:off x="0" y="3383916"/>
          <a:ext cx="4999081" cy="1690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Amateur radio operators and net control stations do not have independent authority to declare an emergency*</a:t>
          </a:r>
        </a:p>
      </dsp:txBody>
      <dsp:txXfrm>
        <a:off x="0" y="3383916"/>
        <a:ext cx="4999081" cy="16907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3B6A-80D4-484D-80AA-59419EC11A6D}">
      <dsp:nvSpPr>
        <dsp:cNvPr id="0" name=""/>
        <dsp:cNvSpPr/>
      </dsp:nvSpPr>
      <dsp:spPr>
        <a:xfrm>
          <a:off x="1875118" y="89997"/>
          <a:ext cx="1412437" cy="14124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A24A488-01DA-481E-AE69-96878C934B14}">
      <dsp:nvSpPr>
        <dsp:cNvPr id="0" name=""/>
        <dsp:cNvSpPr/>
      </dsp:nvSpPr>
      <dsp:spPr>
        <a:xfrm>
          <a:off x="1011962" y="1890689"/>
          <a:ext cx="313875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The updated national ARES Taskbook states that any member wishing to attain level 2 or 3 certification is required to act as NCS at least once per year and is suggested to act as NCS once per quarter (where feasable.)</a:t>
          </a:r>
        </a:p>
      </dsp:txBody>
      <dsp:txXfrm>
        <a:off x="1011962" y="1890689"/>
        <a:ext cx="3138750" cy="787500"/>
      </dsp:txXfrm>
    </dsp:sp>
    <dsp:sp modelId="{BDC5FFD9-F406-4671-A852-2C7620C2E5CD}">
      <dsp:nvSpPr>
        <dsp:cNvPr id="0" name=""/>
        <dsp:cNvSpPr/>
      </dsp:nvSpPr>
      <dsp:spPr>
        <a:xfrm>
          <a:off x="1875118" y="3462877"/>
          <a:ext cx="1412437" cy="141243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68C3913-B575-442E-B8BF-812B9100E4FC}">
      <dsp:nvSpPr>
        <dsp:cNvPr id="0" name=""/>
        <dsp:cNvSpPr/>
      </dsp:nvSpPr>
      <dsp:spPr>
        <a:xfrm>
          <a:off x="1011962" y="5263569"/>
          <a:ext cx="313875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As a rule, any NCS station for a weekly scheduled net is responsible for bringing up a net in the event of an emergency during their NCS “on-duty” week.</a:t>
          </a:r>
        </a:p>
      </dsp:txBody>
      <dsp:txXfrm>
        <a:off x="1011962" y="5263569"/>
        <a:ext cx="3138750" cy="7875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3B03C-9C15-44EA-930A-2696522A3FBA}">
      <dsp:nvSpPr>
        <dsp:cNvPr id="0" name=""/>
        <dsp:cNvSpPr/>
      </dsp:nvSpPr>
      <dsp:spPr>
        <a:xfrm>
          <a:off x="491415" y="401057"/>
          <a:ext cx="1372500" cy="13725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F68344-7179-4121-BC1C-5233F424E3A1}">
      <dsp:nvSpPr>
        <dsp:cNvPr id="0" name=""/>
        <dsp:cNvSpPr/>
      </dsp:nvSpPr>
      <dsp:spPr>
        <a:xfrm>
          <a:off x="783915" y="693557"/>
          <a:ext cx="787500" cy="787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0D245FC-1C88-45F4-9433-770E39A5DD22}">
      <dsp:nvSpPr>
        <dsp:cNvPr id="0" name=""/>
        <dsp:cNvSpPr/>
      </dsp:nvSpPr>
      <dsp:spPr>
        <a:xfrm>
          <a:off x="52665" y="2201057"/>
          <a:ext cx="2250000" cy="247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Being NCO for a Club net or any other regularly scheduled non-EMCOMM net gives you practice from the “other side of the mic” and helps foster a respect for the rules of a directed net.</a:t>
          </a:r>
        </a:p>
      </dsp:txBody>
      <dsp:txXfrm>
        <a:off x="52665" y="2201057"/>
        <a:ext cx="2250000" cy="2475000"/>
      </dsp:txXfrm>
    </dsp:sp>
    <dsp:sp modelId="{6B2513E2-D513-42D7-84B6-08931E03E397}">
      <dsp:nvSpPr>
        <dsp:cNvPr id="0" name=""/>
        <dsp:cNvSpPr/>
      </dsp:nvSpPr>
      <dsp:spPr>
        <a:xfrm>
          <a:off x="3135165" y="401057"/>
          <a:ext cx="1372500" cy="13725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226AE5-74E7-43B1-9EC4-D3124D753774}">
      <dsp:nvSpPr>
        <dsp:cNvPr id="0" name=""/>
        <dsp:cNvSpPr/>
      </dsp:nvSpPr>
      <dsp:spPr>
        <a:xfrm>
          <a:off x="3427665" y="693557"/>
          <a:ext cx="787500" cy="787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7A5FC61-2C80-4BC1-BE60-5303A2C0950C}">
      <dsp:nvSpPr>
        <dsp:cNvPr id="0" name=""/>
        <dsp:cNvSpPr/>
      </dsp:nvSpPr>
      <dsp:spPr>
        <a:xfrm>
          <a:off x="2696415" y="2201057"/>
          <a:ext cx="2250000" cy="247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Running informal nets such as </a:t>
          </a:r>
          <a:r>
            <a:rPr lang="en-US" sz="1700" u="sng" kern="1200"/>
            <a:t>roundtables</a:t>
          </a:r>
          <a:r>
            <a:rPr lang="en-US" sz="1700" kern="1200"/>
            <a:t> helps with the general movement of conversation and gives a sense of order to what can very easily become chaos.</a:t>
          </a:r>
        </a:p>
      </dsp:txBody>
      <dsp:txXfrm>
        <a:off x="2696415" y="2201057"/>
        <a:ext cx="2250000" cy="2475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3F1FB-00D8-411E-A931-2B19BF8044FF}">
      <dsp:nvSpPr>
        <dsp:cNvPr id="0" name=""/>
        <dsp:cNvSpPr/>
      </dsp:nvSpPr>
      <dsp:spPr>
        <a:xfrm>
          <a:off x="0" y="749"/>
          <a:ext cx="5162675" cy="6296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66744A-A506-4E15-AD7C-25B32B9649C3}">
      <dsp:nvSpPr>
        <dsp:cNvPr id="0" name=""/>
        <dsp:cNvSpPr/>
      </dsp:nvSpPr>
      <dsp:spPr>
        <a:xfrm>
          <a:off x="190484" y="142431"/>
          <a:ext cx="346334" cy="3463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CE94D51-CBAC-4D52-9577-408828B337F0}">
      <dsp:nvSpPr>
        <dsp:cNvPr id="0" name=""/>
        <dsp:cNvSpPr/>
      </dsp:nvSpPr>
      <dsp:spPr>
        <a:xfrm>
          <a:off x="727302" y="749"/>
          <a:ext cx="4435372" cy="629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43" tIns="66643" rIns="66643" bIns="66643" numCol="1" spcCol="1270" anchor="ctr" anchorCtr="0">
          <a:noAutofit/>
        </a:bodyPr>
        <a:lstStyle/>
        <a:p>
          <a:pPr marL="0" lvl="0" indent="0" algn="l" defTabSz="666750">
            <a:lnSpc>
              <a:spcPct val="100000"/>
            </a:lnSpc>
            <a:spcBef>
              <a:spcPct val="0"/>
            </a:spcBef>
            <a:spcAft>
              <a:spcPct val="35000"/>
            </a:spcAft>
            <a:buNone/>
          </a:pPr>
          <a:r>
            <a:rPr lang="en-US" sz="1500" b="0" i="0" kern="1200" dirty="0"/>
            <a:t>Safety reminders</a:t>
          </a:r>
          <a:endParaRPr lang="en-US" sz="1500" kern="1200" dirty="0"/>
        </a:p>
      </dsp:txBody>
      <dsp:txXfrm>
        <a:off x="727302" y="749"/>
        <a:ext cx="4435372" cy="629699"/>
      </dsp:txXfrm>
    </dsp:sp>
    <dsp:sp modelId="{5C37248F-9FA9-4872-A131-AB948B8FAFCB}">
      <dsp:nvSpPr>
        <dsp:cNvPr id="0" name=""/>
        <dsp:cNvSpPr/>
      </dsp:nvSpPr>
      <dsp:spPr>
        <a:xfrm>
          <a:off x="0" y="787873"/>
          <a:ext cx="5162675" cy="6296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81C517-459D-4C0E-9DBE-BA6A1DFC4C79}">
      <dsp:nvSpPr>
        <dsp:cNvPr id="0" name=""/>
        <dsp:cNvSpPr/>
      </dsp:nvSpPr>
      <dsp:spPr>
        <a:xfrm>
          <a:off x="190484" y="929556"/>
          <a:ext cx="346334" cy="3463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0A592EC-06F3-414B-ADBD-6356C8097710}">
      <dsp:nvSpPr>
        <dsp:cNvPr id="0" name=""/>
        <dsp:cNvSpPr/>
      </dsp:nvSpPr>
      <dsp:spPr>
        <a:xfrm>
          <a:off x="727302" y="787873"/>
          <a:ext cx="4435372" cy="629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43" tIns="66643" rIns="66643" bIns="66643" numCol="1" spcCol="1270" anchor="ctr" anchorCtr="0">
          <a:noAutofit/>
        </a:bodyPr>
        <a:lstStyle/>
        <a:p>
          <a:pPr marL="0" lvl="0" indent="0" algn="l" defTabSz="666750">
            <a:lnSpc>
              <a:spcPct val="100000"/>
            </a:lnSpc>
            <a:spcBef>
              <a:spcPct val="0"/>
            </a:spcBef>
            <a:spcAft>
              <a:spcPct val="35000"/>
            </a:spcAft>
            <a:buNone/>
          </a:pPr>
          <a:r>
            <a:rPr lang="en-US" sz="1500" b="0" i="0" kern="1200"/>
            <a:t>Frequencies of Sub-Nets and Liaison Stations</a:t>
          </a:r>
          <a:endParaRPr lang="en-US" sz="1500" kern="1200"/>
        </a:p>
      </dsp:txBody>
      <dsp:txXfrm>
        <a:off x="727302" y="787873"/>
        <a:ext cx="4435372" cy="629699"/>
      </dsp:txXfrm>
    </dsp:sp>
    <dsp:sp modelId="{D58FA6B0-9E2F-4DE3-8179-1C58F313EC2B}">
      <dsp:nvSpPr>
        <dsp:cNvPr id="0" name=""/>
        <dsp:cNvSpPr/>
      </dsp:nvSpPr>
      <dsp:spPr>
        <a:xfrm>
          <a:off x="0" y="1574997"/>
          <a:ext cx="5162675" cy="6296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17BFE4-87CC-47F7-ADA4-DFE8EDC8D53F}">
      <dsp:nvSpPr>
        <dsp:cNvPr id="0" name=""/>
        <dsp:cNvSpPr/>
      </dsp:nvSpPr>
      <dsp:spPr>
        <a:xfrm>
          <a:off x="190484" y="1716680"/>
          <a:ext cx="346334" cy="3463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FFF7FBC-D54B-4BB6-9751-934866ED3918}">
      <dsp:nvSpPr>
        <dsp:cNvPr id="0" name=""/>
        <dsp:cNvSpPr/>
      </dsp:nvSpPr>
      <dsp:spPr>
        <a:xfrm>
          <a:off x="727302" y="1574997"/>
          <a:ext cx="4435372" cy="629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43" tIns="66643" rIns="66643" bIns="66643" numCol="1" spcCol="1270" anchor="ctr" anchorCtr="0">
          <a:noAutofit/>
        </a:bodyPr>
        <a:lstStyle/>
        <a:p>
          <a:pPr marL="0" lvl="0" indent="0" algn="l" defTabSz="666750">
            <a:lnSpc>
              <a:spcPct val="100000"/>
            </a:lnSpc>
            <a:spcBef>
              <a:spcPct val="0"/>
            </a:spcBef>
            <a:spcAft>
              <a:spcPct val="35000"/>
            </a:spcAft>
            <a:buNone/>
          </a:pPr>
          <a:r>
            <a:rPr lang="en-US" sz="1500" b="0" i="0" kern="1200" dirty="0"/>
            <a:t>Current events regarding the emergency.</a:t>
          </a:r>
          <a:endParaRPr lang="en-US" sz="1500" kern="1200" dirty="0"/>
        </a:p>
      </dsp:txBody>
      <dsp:txXfrm>
        <a:off x="727302" y="1574997"/>
        <a:ext cx="4435372" cy="629699"/>
      </dsp:txXfrm>
    </dsp:sp>
    <dsp:sp modelId="{4B633C0A-E05D-44E1-8147-BFCA35D43B4B}">
      <dsp:nvSpPr>
        <dsp:cNvPr id="0" name=""/>
        <dsp:cNvSpPr/>
      </dsp:nvSpPr>
      <dsp:spPr>
        <a:xfrm>
          <a:off x="0" y="2362121"/>
          <a:ext cx="5162675" cy="6296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4DD8AC-A277-4B39-9A7E-3E1A59F934AF}">
      <dsp:nvSpPr>
        <dsp:cNvPr id="0" name=""/>
        <dsp:cNvSpPr/>
      </dsp:nvSpPr>
      <dsp:spPr>
        <a:xfrm>
          <a:off x="190484" y="2503804"/>
          <a:ext cx="346334" cy="3463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A1C0410-154B-47D3-A145-90BBE97C7C55}">
      <dsp:nvSpPr>
        <dsp:cNvPr id="0" name=""/>
        <dsp:cNvSpPr/>
      </dsp:nvSpPr>
      <dsp:spPr>
        <a:xfrm>
          <a:off x="727302" y="2362121"/>
          <a:ext cx="4435372" cy="629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43" tIns="66643" rIns="66643" bIns="66643" numCol="1" spcCol="1270" anchor="ctr" anchorCtr="0">
          <a:noAutofit/>
        </a:bodyPr>
        <a:lstStyle/>
        <a:p>
          <a:pPr marL="0" lvl="0" indent="0" algn="l" defTabSz="666750">
            <a:lnSpc>
              <a:spcPct val="100000"/>
            </a:lnSpc>
            <a:spcBef>
              <a:spcPct val="0"/>
            </a:spcBef>
            <a:spcAft>
              <a:spcPct val="35000"/>
            </a:spcAft>
            <a:buNone/>
          </a:pPr>
          <a:r>
            <a:rPr lang="en-US" sz="1500" b="0" i="0" kern="1200"/>
            <a:t>Short term weather forecasts</a:t>
          </a:r>
          <a:endParaRPr lang="en-US" sz="1500" kern="1200"/>
        </a:p>
      </dsp:txBody>
      <dsp:txXfrm>
        <a:off x="727302" y="2362121"/>
        <a:ext cx="4435372" cy="629699"/>
      </dsp:txXfrm>
    </dsp:sp>
    <dsp:sp modelId="{55F9BC17-3100-4843-B908-3FA8B20A900F}">
      <dsp:nvSpPr>
        <dsp:cNvPr id="0" name=""/>
        <dsp:cNvSpPr/>
      </dsp:nvSpPr>
      <dsp:spPr>
        <a:xfrm>
          <a:off x="0" y="3149245"/>
          <a:ext cx="5162675" cy="6296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C47617-8A26-4A06-AEFA-566F72F84559}">
      <dsp:nvSpPr>
        <dsp:cNvPr id="0" name=""/>
        <dsp:cNvSpPr/>
      </dsp:nvSpPr>
      <dsp:spPr>
        <a:xfrm>
          <a:off x="190484" y="3290928"/>
          <a:ext cx="346334" cy="34633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C8EF6FC-98B2-4CF4-96A7-E804920B2ADE}">
      <dsp:nvSpPr>
        <dsp:cNvPr id="0" name=""/>
        <dsp:cNvSpPr/>
      </dsp:nvSpPr>
      <dsp:spPr>
        <a:xfrm>
          <a:off x="727302" y="3149245"/>
          <a:ext cx="4435372" cy="629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43" tIns="66643" rIns="66643" bIns="66643" numCol="1" spcCol="1270" anchor="ctr" anchorCtr="0">
          <a:noAutofit/>
        </a:bodyPr>
        <a:lstStyle/>
        <a:p>
          <a:pPr marL="0" lvl="0" indent="0" algn="l" defTabSz="666750">
            <a:lnSpc>
              <a:spcPct val="100000"/>
            </a:lnSpc>
            <a:spcBef>
              <a:spcPct val="0"/>
            </a:spcBef>
            <a:spcAft>
              <a:spcPct val="35000"/>
            </a:spcAft>
            <a:buNone/>
          </a:pPr>
          <a:r>
            <a:rPr lang="en-US" sz="1500" b="0" i="0" kern="1200"/>
            <a:t>Encouragement and praise to the poor guys standing in the rain, etc.</a:t>
          </a:r>
          <a:endParaRPr lang="en-US" sz="1500" kern="1200"/>
        </a:p>
      </dsp:txBody>
      <dsp:txXfrm>
        <a:off x="727302" y="3149245"/>
        <a:ext cx="4435372" cy="629699"/>
      </dsp:txXfrm>
    </dsp:sp>
    <dsp:sp modelId="{F81563DC-CEF0-49FF-893D-E006C5683FAE}">
      <dsp:nvSpPr>
        <dsp:cNvPr id="0" name=""/>
        <dsp:cNvSpPr/>
      </dsp:nvSpPr>
      <dsp:spPr>
        <a:xfrm>
          <a:off x="0" y="3936369"/>
          <a:ext cx="5162675" cy="6296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675E25-CC2E-4EDF-8C01-73214958FED4}">
      <dsp:nvSpPr>
        <dsp:cNvPr id="0" name=""/>
        <dsp:cNvSpPr/>
      </dsp:nvSpPr>
      <dsp:spPr>
        <a:xfrm>
          <a:off x="190484" y="4078052"/>
          <a:ext cx="346334" cy="34633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DB74896-A98C-4676-B351-314B577E4ECE}">
      <dsp:nvSpPr>
        <dsp:cNvPr id="0" name=""/>
        <dsp:cNvSpPr/>
      </dsp:nvSpPr>
      <dsp:spPr>
        <a:xfrm>
          <a:off x="727302" y="3936369"/>
          <a:ext cx="4435372" cy="629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43" tIns="66643" rIns="66643" bIns="66643" numCol="1" spcCol="1270" anchor="ctr" anchorCtr="0">
          <a:noAutofit/>
        </a:bodyPr>
        <a:lstStyle/>
        <a:p>
          <a:pPr marL="0" lvl="0" indent="0" algn="l" defTabSz="666750">
            <a:lnSpc>
              <a:spcPct val="100000"/>
            </a:lnSpc>
            <a:spcBef>
              <a:spcPct val="0"/>
            </a:spcBef>
            <a:spcAft>
              <a:spcPct val="35000"/>
            </a:spcAft>
            <a:buNone/>
          </a:pPr>
          <a:r>
            <a:rPr lang="en-US" sz="1500" b="0" i="0" kern="1200"/>
            <a:t>Shift Schedules</a:t>
          </a:r>
          <a:endParaRPr lang="en-US" sz="1500" kern="1200"/>
        </a:p>
      </dsp:txBody>
      <dsp:txXfrm>
        <a:off x="727302" y="3936369"/>
        <a:ext cx="4435372" cy="629699"/>
      </dsp:txXfrm>
    </dsp:sp>
    <dsp:sp modelId="{F4B3F8B3-5214-4EA8-9144-5EE119B31A7B}">
      <dsp:nvSpPr>
        <dsp:cNvPr id="0" name=""/>
        <dsp:cNvSpPr/>
      </dsp:nvSpPr>
      <dsp:spPr>
        <a:xfrm>
          <a:off x="0" y="4723494"/>
          <a:ext cx="5162675" cy="6296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325A43-8E70-42BC-A19A-51A4BFBBBDDD}">
      <dsp:nvSpPr>
        <dsp:cNvPr id="0" name=""/>
        <dsp:cNvSpPr/>
      </dsp:nvSpPr>
      <dsp:spPr>
        <a:xfrm>
          <a:off x="190484" y="4865176"/>
          <a:ext cx="346334" cy="34633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D0DF983-9F75-45AD-94B8-A7B394105B47}">
      <dsp:nvSpPr>
        <dsp:cNvPr id="0" name=""/>
        <dsp:cNvSpPr/>
      </dsp:nvSpPr>
      <dsp:spPr>
        <a:xfrm>
          <a:off x="727302" y="4723494"/>
          <a:ext cx="4435372" cy="629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43" tIns="66643" rIns="66643" bIns="66643" numCol="1" spcCol="1270" anchor="ctr" anchorCtr="0">
          <a:noAutofit/>
        </a:bodyPr>
        <a:lstStyle/>
        <a:p>
          <a:pPr marL="0" lvl="0" indent="0" algn="l" defTabSz="666750">
            <a:lnSpc>
              <a:spcPct val="100000"/>
            </a:lnSpc>
            <a:spcBef>
              <a:spcPct val="0"/>
            </a:spcBef>
            <a:spcAft>
              <a:spcPct val="35000"/>
            </a:spcAft>
            <a:buNone/>
          </a:pPr>
          <a:r>
            <a:rPr lang="en-US" sz="1500" b="0" i="0" kern="1200"/>
            <a:t>Eating Schedules and Food Source Locations</a:t>
          </a:r>
          <a:endParaRPr lang="en-US" sz="1500" kern="1200"/>
        </a:p>
      </dsp:txBody>
      <dsp:txXfrm>
        <a:off x="727302" y="4723494"/>
        <a:ext cx="4435372" cy="629699"/>
      </dsp:txXfrm>
    </dsp:sp>
    <dsp:sp modelId="{3A17C08E-CDC2-4043-B679-635EBC4DCC79}">
      <dsp:nvSpPr>
        <dsp:cNvPr id="0" name=""/>
        <dsp:cNvSpPr/>
      </dsp:nvSpPr>
      <dsp:spPr>
        <a:xfrm>
          <a:off x="0" y="5510618"/>
          <a:ext cx="5162675" cy="6296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42E3FE-F7BC-49F4-99CC-09395951184D}">
      <dsp:nvSpPr>
        <dsp:cNvPr id="0" name=""/>
        <dsp:cNvSpPr/>
      </dsp:nvSpPr>
      <dsp:spPr>
        <a:xfrm>
          <a:off x="190484" y="5652300"/>
          <a:ext cx="346334" cy="346334"/>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906901D-4345-4FE0-8B52-C77921383104}">
      <dsp:nvSpPr>
        <dsp:cNvPr id="0" name=""/>
        <dsp:cNvSpPr/>
      </dsp:nvSpPr>
      <dsp:spPr>
        <a:xfrm>
          <a:off x="727302" y="5510618"/>
          <a:ext cx="4435372" cy="629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43" tIns="66643" rIns="66643" bIns="66643" numCol="1" spcCol="1270" anchor="ctr" anchorCtr="0">
          <a:noAutofit/>
        </a:bodyPr>
        <a:lstStyle/>
        <a:p>
          <a:pPr marL="0" lvl="0" indent="0" algn="l" defTabSz="666750">
            <a:lnSpc>
              <a:spcPct val="100000"/>
            </a:lnSpc>
            <a:spcBef>
              <a:spcPct val="0"/>
            </a:spcBef>
            <a:spcAft>
              <a:spcPct val="35000"/>
            </a:spcAft>
            <a:buNone/>
          </a:pPr>
          <a:r>
            <a:rPr lang="en-US" sz="1500" b="0" i="0" kern="1200"/>
            <a:t>Short break relief rotations</a:t>
          </a:r>
          <a:endParaRPr lang="en-US" sz="1500" kern="1200"/>
        </a:p>
      </dsp:txBody>
      <dsp:txXfrm>
        <a:off x="727302" y="5510618"/>
        <a:ext cx="4435372" cy="6296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3F1FB-00D8-411E-A931-2B19BF8044FF}">
      <dsp:nvSpPr>
        <dsp:cNvPr id="0" name=""/>
        <dsp:cNvSpPr/>
      </dsp:nvSpPr>
      <dsp:spPr>
        <a:xfrm>
          <a:off x="0" y="524"/>
          <a:ext cx="5162675" cy="7223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66744A-A506-4E15-AD7C-25B32B9649C3}">
      <dsp:nvSpPr>
        <dsp:cNvPr id="0" name=""/>
        <dsp:cNvSpPr/>
      </dsp:nvSpPr>
      <dsp:spPr>
        <a:xfrm>
          <a:off x="218512" y="163054"/>
          <a:ext cx="397295" cy="39729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CE94D51-CBAC-4D52-9577-408828B337F0}">
      <dsp:nvSpPr>
        <dsp:cNvPr id="0" name=""/>
        <dsp:cNvSpPr/>
      </dsp:nvSpPr>
      <dsp:spPr>
        <a:xfrm>
          <a:off x="834320" y="524"/>
          <a:ext cx="4328354" cy="722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49" tIns="76449" rIns="76449" bIns="76449" numCol="1" spcCol="1270" anchor="ctr" anchorCtr="0">
          <a:noAutofit/>
        </a:bodyPr>
        <a:lstStyle/>
        <a:p>
          <a:pPr marL="0" lvl="0" indent="0" algn="l" defTabSz="711200">
            <a:lnSpc>
              <a:spcPct val="100000"/>
            </a:lnSpc>
            <a:spcBef>
              <a:spcPct val="0"/>
            </a:spcBef>
            <a:spcAft>
              <a:spcPct val="35000"/>
            </a:spcAft>
            <a:buNone/>
          </a:pPr>
          <a:r>
            <a:rPr lang="en-US" sz="1600" b="0" i="0" u="none" strike="noStrike" kern="1200" dirty="0">
              <a:ln>
                <a:noFill/>
              </a:ln>
              <a:latin typeface="Segoe UI Semibold" panose="020B0702040204020203" pitchFamily="34" charset="0"/>
              <a:ea typeface="Andale Sans UI" pitchFamily="2"/>
              <a:cs typeface="Tahoma" pitchFamily="2"/>
            </a:rPr>
            <a:t>Locations of restrooms available</a:t>
          </a:r>
          <a:endParaRPr lang="en-US" sz="1600" kern="1200" dirty="0">
            <a:latin typeface="Segoe UI Semibold" panose="020B0702040204020203" pitchFamily="34" charset="0"/>
          </a:endParaRPr>
        </a:p>
      </dsp:txBody>
      <dsp:txXfrm>
        <a:off x="834320" y="524"/>
        <a:ext cx="4328354" cy="722355"/>
      </dsp:txXfrm>
    </dsp:sp>
    <dsp:sp modelId="{5C37248F-9FA9-4872-A131-AB948B8FAFCB}">
      <dsp:nvSpPr>
        <dsp:cNvPr id="0" name=""/>
        <dsp:cNvSpPr/>
      </dsp:nvSpPr>
      <dsp:spPr>
        <a:xfrm>
          <a:off x="0" y="903468"/>
          <a:ext cx="5162675" cy="7223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81C517-459D-4C0E-9DBE-BA6A1DFC4C79}">
      <dsp:nvSpPr>
        <dsp:cNvPr id="0" name=""/>
        <dsp:cNvSpPr/>
      </dsp:nvSpPr>
      <dsp:spPr>
        <a:xfrm>
          <a:off x="218512" y="1065998"/>
          <a:ext cx="397295" cy="3972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0A592EC-06F3-414B-ADBD-6356C8097710}">
      <dsp:nvSpPr>
        <dsp:cNvPr id="0" name=""/>
        <dsp:cNvSpPr/>
      </dsp:nvSpPr>
      <dsp:spPr>
        <a:xfrm>
          <a:off x="834320" y="903468"/>
          <a:ext cx="4328354" cy="722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49" tIns="76449" rIns="76449" bIns="76449" numCol="1" spcCol="1270" anchor="ctr" anchorCtr="0">
          <a:noAutofit/>
        </a:bodyPr>
        <a:lstStyle/>
        <a:p>
          <a:pPr marL="0" lvl="0" indent="0" algn="l" defTabSz="711200">
            <a:lnSpc>
              <a:spcPct val="100000"/>
            </a:lnSpc>
            <a:spcBef>
              <a:spcPct val="0"/>
            </a:spcBef>
            <a:spcAft>
              <a:spcPct val="35000"/>
            </a:spcAft>
            <a:buNone/>
          </a:pPr>
          <a:r>
            <a:rPr lang="en-US" sz="1600" b="0" i="0" u="none" strike="noStrike" kern="1200" dirty="0">
              <a:ln>
                <a:noFill/>
              </a:ln>
              <a:latin typeface="Segoe UI Semibold" panose="020B0702040204020203" pitchFamily="34" charset="0"/>
              <a:ea typeface="Andale Sans UI" pitchFamily="2"/>
              <a:cs typeface="Tahoma" pitchFamily="2"/>
            </a:rPr>
            <a:t>Travel/transportation hazards and safe travel routes</a:t>
          </a:r>
          <a:endParaRPr lang="en-US" sz="1600" kern="1200" dirty="0">
            <a:latin typeface="Segoe UI Semibold" panose="020B0702040204020203" pitchFamily="34" charset="0"/>
          </a:endParaRPr>
        </a:p>
      </dsp:txBody>
      <dsp:txXfrm>
        <a:off x="834320" y="903468"/>
        <a:ext cx="4328354" cy="722355"/>
      </dsp:txXfrm>
    </dsp:sp>
    <dsp:sp modelId="{D58FA6B0-9E2F-4DE3-8179-1C58F313EC2B}">
      <dsp:nvSpPr>
        <dsp:cNvPr id="0" name=""/>
        <dsp:cNvSpPr/>
      </dsp:nvSpPr>
      <dsp:spPr>
        <a:xfrm>
          <a:off x="0" y="1806412"/>
          <a:ext cx="5162675" cy="7223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17BFE4-87CC-47F7-ADA4-DFE8EDC8D53F}">
      <dsp:nvSpPr>
        <dsp:cNvPr id="0" name=""/>
        <dsp:cNvSpPr/>
      </dsp:nvSpPr>
      <dsp:spPr>
        <a:xfrm>
          <a:off x="218512" y="1968942"/>
          <a:ext cx="397295" cy="3972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FFF7FBC-D54B-4BB6-9751-934866ED3918}">
      <dsp:nvSpPr>
        <dsp:cNvPr id="0" name=""/>
        <dsp:cNvSpPr/>
      </dsp:nvSpPr>
      <dsp:spPr>
        <a:xfrm>
          <a:off x="834320" y="1806412"/>
          <a:ext cx="4328354" cy="722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49" tIns="76449" rIns="76449" bIns="76449" numCol="1" spcCol="1270" anchor="ctr" anchorCtr="0">
          <a:noAutofit/>
        </a:bodyPr>
        <a:lstStyle/>
        <a:p>
          <a:pPr marL="0" lvl="0" indent="0" algn="l" defTabSz="711200">
            <a:lnSpc>
              <a:spcPct val="100000"/>
            </a:lnSpc>
            <a:spcBef>
              <a:spcPct val="0"/>
            </a:spcBef>
            <a:spcAft>
              <a:spcPct val="35000"/>
            </a:spcAft>
            <a:buNone/>
          </a:pPr>
          <a:r>
            <a:rPr lang="en-US" sz="1600" b="0" i="0" u="none" strike="noStrike" kern="1200" dirty="0">
              <a:ln>
                <a:noFill/>
              </a:ln>
              <a:latin typeface="Segoe UI Semibold" panose="020B0702040204020203" pitchFamily="34" charset="0"/>
              <a:ea typeface="Andale Sans UI" pitchFamily="2"/>
              <a:cs typeface="Tahoma" pitchFamily="2"/>
            </a:rPr>
            <a:t>Termination/Activation of emergency sub-activities</a:t>
          </a:r>
          <a:endParaRPr lang="en-US" sz="1600" kern="1200" dirty="0">
            <a:latin typeface="Segoe UI Semibold" panose="020B0702040204020203" pitchFamily="34" charset="0"/>
          </a:endParaRPr>
        </a:p>
      </dsp:txBody>
      <dsp:txXfrm>
        <a:off x="834320" y="1806412"/>
        <a:ext cx="4328354" cy="722355"/>
      </dsp:txXfrm>
    </dsp:sp>
    <dsp:sp modelId="{4B633C0A-E05D-44E1-8147-BFCA35D43B4B}">
      <dsp:nvSpPr>
        <dsp:cNvPr id="0" name=""/>
        <dsp:cNvSpPr/>
      </dsp:nvSpPr>
      <dsp:spPr>
        <a:xfrm>
          <a:off x="0" y="2709355"/>
          <a:ext cx="5162675" cy="7223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4DD8AC-A277-4B39-9A7E-3E1A59F934AF}">
      <dsp:nvSpPr>
        <dsp:cNvPr id="0" name=""/>
        <dsp:cNvSpPr/>
      </dsp:nvSpPr>
      <dsp:spPr>
        <a:xfrm>
          <a:off x="218512" y="2871885"/>
          <a:ext cx="397295" cy="3972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A1C0410-154B-47D3-A145-90BBE97C7C55}">
      <dsp:nvSpPr>
        <dsp:cNvPr id="0" name=""/>
        <dsp:cNvSpPr/>
      </dsp:nvSpPr>
      <dsp:spPr>
        <a:xfrm>
          <a:off x="834320" y="2709355"/>
          <a:ext cx="4328354" cy="722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49" tIns="76449" rIns="76449" bIns="76449" numCol="1" spcCol="1270" anchor="ctr" anchorCtr="0">
          <a:noAutofit/>
        </a:bodyPr>
        <a:lstStyle/>
        <a:p>
          <a:pPr marL="0" lvl="0" indent="0" algn="l" defTabSz="711200">
            <a:lnSpc>
              <a:spcPct val="100000"/>
            </a:lnSpc>
            <a:spcBef>
              <a:spcPct val="0"/>
            </a:spcBef>
            <a:spcAft>
              <a:spcPct val="35000"/>
            </a:spcAft>
            <a:buNone/>
          </a:pPr>
          <a:r>
            <a:rPr lang="en-US" sz="1600" b="0" i="0" u="none" strike="noStrike" kern="1200" dirty="0">
              <a:ln>
                <a:noFill/>
              </a:ln>
              <a:latin typeface="Segoe UI Semibold" panose="020B0702040204020203" pitchFamily="34" charset="0"/>
              <a:ea typeface="Andale Sans UI" pitchFamily="2"/>
              <a:cs typeface="Tahoma" pitchFamily="2"/>
            </a:rPr>
            <a:t>Humorous happenings</a:t>
          </a:r>
          <a:endParaRPr lang="en-US" sz="1600" kern="1200" dirty="0">
            <a:latin typeface="Segoe UI Semibold" panose="020B0702040204020203" pitchFamily="34" charset="0"/>
          </a:endParaRPr>
        </a:p>
      </dsp:txBody>
      <dsp:txXfrm>
        <a:off x="834320" y="2709355"/>
        <a:ext cx="4328354" cy="722355"/>
      </dsp:txXfrm>
    </dsp:sp>
    <dsp:sp modelId="{55F9BC17-3100-4843-B908-3FA8B20A900F}">
      <dsp:nvSpPr>
        <dsp:cNvPr id="0" name=""/>
        <dsp:cNvSpPr/>
      </dsp:nvSpPr>
      <dsp:spPr>
        <a:xfrm>
          <a:off x="0" y="3612299"/>
          <a:ext cx="5162675" cy="7223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C47617-8A26-4A06-AEFA-566F72F84559}">
      <dsp:nvSpPr>
        <dsp:cNvPr id="0" name=""/>
        <dsp:cNvSpPr/>
      </dsp:nvSpPr>
      <dsp:spPr>
        <a:xfrm>
          <a:off x="218512" y="3774829"/>
          <a:ext cx="397295" cy="39729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C8EF6FC-98B2-4CF4-96A7-E804920B2ADE}">
      <dsp:nvSpPr>
        <dsp:cNvPr id="0" name=""/>
        <dsp:cNvSpPr/>
      </dsp:nvSpPr>
      <dsp:spPr>
        <a:xfrm>
          <a:off x="834320" y="3612299"/>
          <a:ext cx="4328354" cy="722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49" tIns="76449" rIns="76449" bIns="76449" numCol="1" spcCol="1270" anchor="ctr" anchorCtr="0">
          <a:noAutofit/>
        </a:bodyPr>
        <a:lstStyle/>
        <a:p>
          <a:pPr marL="0" lvl="0" indent="0" algn="l" defTabSz="711200">
            <a:lnSpc>
              <a:spcPct val="100000"/>
            </a:lnSpc>
            <a:spcBef>
              <a:spcPct val="0"/>
            </a:spcBef>
            <a:spcAft>
              <a:spcPct val="35000"/>
            </a:spcAft>
            <a:buNone/>
          </a:pPr>
          <a:r>
            <a:rPr lang="en-US" sz="1600" b="0" i="0" u="none" strike="noStrike" kern="1200" dirty="0">
              <a:ln>
                <a:noFill/>
              </a:ln>
              <a:latin typeface="Segoe UI Semibold" panose="020B0702040204020203" pitchFamily="34" charset="0"/>
              <a:ea typeface="Andale Sans UI" pitchFamily="2"/>
              <a:cs typeface="Tahoma" pitchFamily="2"/>
            </a:rPr>
            <a:t>Equipment/battery check</a:t>
          </a:r>
          <a:endParaRPr lang="en-US" sz="1600" kern="1200" dirty="0">
            <a:latin typeface="Segoe UI Semibold" panose="020B0702040204020203" pitchFamily="34" charset="0"/>
          </a:endParaRPr>
        </a:p>
      </dsp:txBody>
      <dsp:txXfrm>
        <a:off x="834320" y="3612299"/>
        <a:ext cx="4328354" cy="722355"/>
      </dsp:txXfrm>
    </dsp:sp>
    <dsp:sp modelId="{F81563DC-CEF0-49FF-893D-E006C5683FAE}">
      <dsp:nvSpPr>
        <dsp:cNvPr id="0" name=""/>
        <dsp:cNvSpPr/>
      </dsp:nvSpPr>
      <dsp:spPr>
        <a:xfrm>
          <a:off x="0" y="4515243"/>
          <a:ext cx="5162675" cy="7223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675E25-CC2E-4EDF-8C01-73214958FED4}">
      <dsp:nvSpPr>
        <dsp:cNvPr id="0" name=""/>
        <dsp:cNvSpPr/>
      </dsp:nvSpPr>
      <dsp:spPr>
        <a:xfrm>
          <a:off x="218512" y="4677773"/>
          <a:ext cx="397295" cy="397295"/>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DB74896-A98C-4676-B351-314B577E4ECE}">
      <dsp:nvSpPr>
        <dsp:cNvPr id="0" name=""/>
        <dsp:cNvSpPr/>
      </dsp:nvSpPr>
      <dsp:spPr>
        <a:xfrm>
          <a:off x="834320" y="4515243"/>
          <a:ext cx="4328354" cy="722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49" tIns="76449" rIns="76449" bIns="76449" numCol="1" spcCol="1270" anchor="ctr" anchorCtr="0">
          <a:noAutofit/>
        </a:bodyPr>
        <a:lstStyle/>
        <a:p>
          <a:pPr marL="0" lvl="0" indent="0" algn="l" defTabSz="711200">
            <a:lnSpc>
              <a:spcPct val="100000"/>
            </a:lnSpc>
            <a:spcBef>
              <a:spcPct val="0"/>
            </a:spcBef>
            <a:spcAft>
              <a:spcPct val="35000"/>
            </a:spcAft>
            <a:buNone/>
          </a:pPr>
          <a:r>
            <a:rPr lang="en-US" sz="1600" b="0" i="0" u="none" strike="noStrike" kern="1200" dirty="0">
              <a:ln>
                <a:noFill/>
              </a:ln>
              <a:latin typeface="Segoe UI Semibold" panose="020B0702040204020203" pitchFamily="34" charset="0"/>
              <a:ea typeface="Andale Sans UI" pitchFamily="2"/>
              <a:cs typeface="Tahoma" pitchFamily="2"/>
            </a:rPr>
            <a:t>ID sessions</a:t>
          </a:r>
          <a:endParaRPr lang="en-US" sz="1600" kern="1200" dirty="0">
            <a:latin typeface="Segoe UI Semibold" panose="020B0702040204020203" pitchFamily="34" charset="0"/>
          </a:endParaRPr>
        </a:p>
      </dsp:txBody>
      <dsp:txXfrm>
        <a:off x="834320" y="4515243"/>
        <a:ext cx="4328354" cy="722355"/>
      </dsp:txXfrm>
    </dsp:sp>
    <dsp:sp modelId="{F4B3F8B3-5214-4EA8-9144-5EE119B31A7B}">
      <dsp:nvSpPr>
        <dsp:cNvPr id="0" name=""/>
        <dsp:cNvSpPr/>
      </dsp:nvSpPr>
      <dsp:spPr>
        <a:xfrm>
          <a:off x="0" y="5418187"/>
          <a:ext cx="5162675" cy="72235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325A43-8E70-42BC-A19A-51A4BFBBBDDD}">
      <dsp:nvSpPr>
        <dsp:cNvPr id="0" name=""/>
        <dsp:cNvSpPr/>
      </dsp:nvSpPr>
      <dsp:spPr>
        <a:xfrm>
          <a:off x="218512" y="5580717"/>
          <a:ext cx="397295" cy="397295"/>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D0DF983-9F75-45AD-94B8-A7B394105B47}">
      <dsp:nvSpPr>
        <dsp:cNvPr id="0" name=""/>
        <dsp:cNvSpPr/>
      </dsp:nvSpPr>
      <dsp:spPr>
        <a:xfrm>
          <a:off x="834320" y="5418187"/>
          <a:ext cx="4328354" cy="7223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49" tIns="76449" rIns="76449" bIns="76449" numCol="1" spcCol="1270" anchor="ctr" anchorCtr="0">
          <a:noAutofit/>
        </a:bodyPr>
        <a:lstStyle/>
        <a:p>
          <a:pPr marL="0" lvl="0" indent="0" algn="l" defTabSz="711200">
            <a:lnSpc>
              <a:spcPct val="100000"/>
            </a:lnSpc>
            <a:spcBef>
              <a:spcPct val="0"/>
            </a:spcBef>
            <a:spcAft>
              <a:spcPct val="35000"/>
            </a:spcAft>
            <a:buNone/>
          </a:pPr>
          <a:r>
            <a:rPr lang="en-US" sz="1600" b="0" i="0" u="none" strike="noStrike" kern="1200" dirty="0">
              <a:ln>
                <a:noFill/>
              </a:ln>
              <a:latin typeface="Segoe UI Semibold" panose="020B0702040204020203" pitchFamily="34" charset="0"/>
              <a:ea typeface="Andale Sans UI" pitchFamily="2"/>
              <a:cs typeface="Tahoma" pitchFamily="2"/>
            </a:rPr>
            <a:t>Relays of personal messages from family to participant</a:t>
          </a:r>
          <a:endParaRPr lang="en-US" sz="1600" kern="1200" dirty="0">
            <a:latin typeface="Segoe UI Semibold" panose="020B0702040204020203" pitchFamily="34" charset="0"/>
          </a:endParaRPr>
        </a:p>
      </dsp:txBody>
      <dsp:txXfrm>
        <a:off x="834320" y="5418187"/>
        <a:ext cx="4328354" cy="7223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7DB71-413C-43E6-B964-AA54E0803323}">
      <dsp:nvSpPr>
        <dsp:cNvPr id="0" name=""/>
        <dsp:cNvSpPr/>
      </dsp:nvSpPr>
      <dsp:spPr>
        <a:xfrm>
          <a:off x="0" y="997923"/>
          <a:ext cx="5162675" cy="18423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D7A9D1-3DA0-4083-8748-1A90F8FF521E}">
      <dsp:nvSpPr>
        <dsp:cNvPr id="0" name=""/>
        <dsp:cNvSpPr/>
      </dsp:nvSpPr>
      <dsp:spPr>
        <a:xfrm>
          <a:off x="557301" y="1412445"/>
          <a:ext cx="1013276" cy="10132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F1FE783-88F8-4158-B6F7-1E1DA4038C22}">
      <dsp:nvSpPr>
        <dsp:cNvPr id="0" name=""/>
        <dsp:cNvSpPr/>
      </dsp:nvSpPr>
      <dsp:spPr>
        <a:xfrm>
          <a:off x="2127879" y="997923"/>
          <a:ext cx="3034795" cy="1842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979" tIns="194979" rIns="194979" bIns="194979" numCol="1" spcCol="1270" anchor="ctr" anchorCtr="0">
          <a:noAutofit/>
        </a:bodyPr>
        <a:lstStyle/>
        <a:p>
          <a:pPr marL="0" lvl="0" indent="0" algn="l" defTabSz="622300">
            <a:lnSpc>
              <a:spcPct val="100000"/>
            </a:lnSpc>
            <a:spcBef>
              <a:spcPct val="0"/>
            </a:spcBef>
            <a:spcAft>
              <a:spcPct val="35000"/>
            </a:spcAft>
            <a:buNone/>
          </a:pPr>
          <a:r>
            <a:rPr lang="en-US" sz="1400" b="0" i="0" kern="1200" dirty="0"/>
            <a:t>Personal Identifier (if desired) </a:t>
          </a:r>
          <a:br>
            <a:rPr lang="en-US" sz="1400" b="0" i="0" kern="1200" dirty="0"/>
          </a:br>
          <a:r>
            <a:rPr lang="en-US" sz="1400" b="0" i="0" kern="1200" dirty="0"/>
            <a:t>- </a:t>
          </a:r>
          <a:r>
            <a:rPr lang="en-US" sz="1400" b="0" i="1" kern="1200" dirty="0"/>
            <a:t>It’s been my experience that a personal identifier, such as a stamp, symbol or personalized punch can make a difference in a paperwork shuffle.</a:t>
          </a:r>
          <a:endParaRPr lang="en-US" sz="1400" kern="1200" dirty="0"/>
        </a:p>
      </dsp:txBody>
      <dsp:txXfrm>
        <a:off x="2127879" y="997923"/>
        <a:ext cx="3034795" cy="1842320"/>
      </dsp:txXfrm>
    </dsp:sp>
    <dsp:sp modelId="{55EFC4E5-1334-4CBE-860B-D4B7C580E794}">
      <dsp:nvSpPr>
        <dsp:cNvPr id="0" name=""/>
        <dsp:cNvSpPr/>
      </dsp:nvSpPr>
      <dsp:spPr>
        <a:xfrm>
          <a:off x="0" y="3280723"/>
          <a:ext cx="5162675" cy="18423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7866F3-0871-476B-9B48-DDCF59AC5B99}">
      <dsp:nvSpPr>
        <dsp:cNvPr id="0" name=""/>
        <dsp:cNvSpPr/>
      </dsp:nvSpPr>
      <dsp:spPr>
        <a:xfrm>
          <a:off x="557301" y="3715345"/>
          <a:ext cx="1013276" cy="10132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33D6BCE-2561-4B78-B7F1-5814BFA0472F}">
      <dsp:nvSpPr>
        <dsp:cNvPr id="0" name=""/>
        <dsp:cNvSpPr/>
      </dsp:nvSpPr>
      <dsp:spPr>
        <a:xfrm>
          <a:off x="2127879" y="3300823"/>
          <a:ext cx="3034795" cy="1842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979" tIns="194979" rIns="194979" bIns="194979" numCol="1" spcCol="1270" anchor="ctr" anchorCtr="0">
          <a:noAutofit/>
        </a:bodyPr>
        <a:lstStyle/>
        <a:p>
          <a:pPr marL="0" lvl="0" indent="0" algn="l" defTabSz="622300">
            <a:lnSpc>
              <a:spcPct val="100000"/>
            </a:lnSpc>
            <a:spcBef>
              <a:spcPct val="0"/>
            </a:spcBef>
            <a:spcAft>
              <a:spcPct val="35000"/>
            </a:spcAft>
            <a:buNone/>
          </a:pPr>
          <a:r>
            <a:rPr lang="en-US" sz="1400" b="0" i="1" kern="1200" dirty="0"/>
            <a:t>Railroad conductors have a unique punch assigned to them so that documents can be identified later on if an audit is required.  </a:t>
          </a:r>
          <a:endParaRPr lang="en-US" sz="1400" kern="1200" dirty="0"/>
        </a:p>
      </dsp:txBody>
      <dsp:txXfrm>
        <a:off x="2127879" y="3300823"/>
        <a:ext cx="3034795" cy="18423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31674A-B770-1B16-61E2-20A972EEB64B}"/>
              </a:ext>
            </a:extLst>
          </p:cNvPr>
          <p:cNvSpPr txBox="1">
            <a:spLocks noGrp="1"/>
          </p:cNvSpPr>
          <p:nvPr>
            <p:ph type="hdr" sz="quarter"/>
          </p:nvPr>
        </p:nvSpPr>
        <p:spPr>
          <a:xfrm>
            <a:off x="0" y="0"/>
            <a:ext cx="3280498" cy="534104"/>
          </a:xfrm>
          <a:prstGeom prst="rect">
            <a:avLst/>
          </a:prstGeom>
          <a:noFill/>
          <a:ln>
            <a:noFill/>
          </a:ln>
        </p:spPr>
        <p:txBody>
          <a:bodyPr vert="horz" wrap="none" lIns="90000" tIns="45000" rIns="90000" bIns="45000" compatLnSpc="0">
            <a:noAutofit/>
          </a:bodyPr>
          <a:lstStyle/>
          <a:p>
            <a:pPr marL="0" marR="0" lvl="0" indent="0" rtl="0" hangingPunct="0">
              <a:lnSpc>
                <a:spcPct val="100000"/>
              </a:lnSpc>
              <a:spcBef>
                <a:spcPts val="0"/>
              </a:spcBef>
              <a:spcAft>
                <a:spcPts val="0"/>
              </a:spcAft>
              <a:buNone/>
              <a:tabLst/>
              <a:defRPr sz="1400"/>
            </a:pPr>
            <a:endParaRPr lang="en-US" sz="1400" b="0" i="0" u="none" strike="noStrike">
              <a:ln>
                <a:noFill/>
              </a:ln>
              <a:latin typeface="Albany" pitchFamily="18"/>
              <a:ea typeface="Andale Sans UI" pitchFamily="2"/>
              <a:cs typeface="Tahoma" pitchFamily="2"/>
            </a:endParaRPr>
          </a:p>
        </p:txBody>
      </p:sp>
      <p:sp>
        <p:nvSpPr>
          <p:cNvPr id="3" name="Date Placeholder 2">
            <a:extLst>
              <a:ext uri="{FF2B5EF4-FFF2-40B4-BE49-F238E27FC236}">
                <a16:creationId xmlns:a16="http://schemas.microsoft.com/office/drawing/2014/main" id="{1ED366DD-BD1C-55B6-6978-0FA150C5EB02}"/>
              </a:ext>
            </a:extLst>
          </p:cNvPr>
          <p:cNvSpPr txBox="1">
            <a:spLocks noGrp="1"/>
          </p:cNvSpPr>
          <p:nvPr>
            <p:ph type="dt" sz="quarter" idx="1"/>
          </p:nvPr>
        </p:nvSpPr>
        <p:spPr>
          <a:xfrm>
            <a:off x="4279055" y="0"/>
            <a:ext cx="3280498" cy="534104"/>
          </a:xfrm>
          <a:prstGeom prst="rect">
            <a:avLst/>
          </a:prstGeom>
          <a:noFill/>
          <a:ln>
            <a:noFill/>
          </a:ln>
        </p:spPr>
        <p:txBody>
          <a:bodyPr vert="horz" wrap="none" lIns="90000" tIns="45000" rIns="90000" bIns="45000" compatLnSpc="0">
            <a:noAutofit/>
          </a:bodyPr>
          <a:lstStyle/>
          <a:p>
            <a:pPr marL="0" marR="0" lvl="0" indent="0" algn="r" rtl="0" hangingPunct="0">
              <a:lnSpc>
                <a:spcPct val="100000"/>
              </a:lnSpc>
              <a:spcBef>
                <a:spcPts val="0"/>
              </a:spcBef>
              <a:spcAft>
                <a:spcPts val="0"/>
              </a:spcAft>
              <a:buNone/>
              <a:tabLst/>
              <a:defRPr sz="1400"/>
            </a:pPr>
            <a:endParaRPr lang="en-US" sz="1400" b="0" i="0" u="none" strike="noStrike">
              <a:ln>
                <a:noFill/>
              </a:ln>
              <a:latin typeface="Albany" pitchFamily="18"/>
              <a:ea typeface="Andale Sans UI" pitchFamily="2"/>
              <a:cs typeface="Tahoma" pitchFamily="2"/>
            </a:endParaRPr>
          </a:p>
        </p:txBody>
      </p:sp>
      <p:sp>
        <p:nvSpPr>
          <p:cNvPr id="4" name="Footer Placeholder 3">
            <a:extLst>
              <a:ext uri="{FF2B5EF4-FFF2-40B4-BE49-F238E27FC236}">
                <a16:creationId xmlns:a16="http://schemas.microsoft.com/office/drawing/2014/main" id="{B30DDC15-4000-BD47-871C-91BD63178D52}"/>
              </a:ext>
            </a:extLst>
          </p:cNvPr>
          <p:cNvSpPr txBox="1">
            <a:spLocks noGrp="1"/>
          </p:cNvSpPr>
          <p:nvPr>
            <p:ph type="ftr" sz="quarter" idx="2"/>
          </p:nvPr>
        </p:nvSpPr>
        <p:spPr>
          <a:xfrm>
            <a:off x="0" y="10157659"/>
            <a:ext cx="3280498" cy="534104"/>
          </a:xfrm>
          <a:prstGeom prst="rect">
            <a:avLst/>
          </a:prstGeom>
          <a:noFill/>
          <a:ln>
            <a:noFill/>
          </a:ln>
        </p:spPr>
        <p:txBody>
          <a:bodyPr vert="horz" wrap="none" lIns="90000" tIns="45000" rIns="90000" bIns="45000" anchor="b" compatLnSpc="0">
            <a:noAutofit/>
          </a:bodyPr>
          <a:lstStyle/>
          <a:p>
            <a:pPr marL="0" marR="0" lvl="0" indent="0" rtl="0" hangingPunct="0">
              <a:lnSpc>
                <a:spcPct val="100000"/>
              </a:lnSpc>
              <a:spcBef>
                <a:spcPts val="0"/>
              </a:spcBef>
              <a:spcAft>
                <a:spcPts val="0"/>
              </a:spcAft>
              <a:buNone/>
              <a:tabLst/>
              <a:defRPr sz="1400"/>
            </a:pPr>
            <a:endParaRPr lang="en-US" sz="1400" b="0" i="0" u="none" strike="noStrike">
              <a:ln>
                <a:noFill/>
              </a:ln>
              <a:latin typeface="Albany" pitchFamily="18"/>
              <a:ea typeface="Andale Sans UI" pitchFamily="2"/>
              <a:cs typeface="Tahoma" pitchFamily="2"/>
            </a:endParaRPr>
          </a:p>
        </p:txBody>
      </p:sp>
      <p:sp>
        <p:nvSpPr>
          <p:cNvPr id="5" name="Slide Number Placeholder 4">
            <a:extLst>
              <a:ext uri="{FF2B5EF4-FFF2-40B4-BE49-F238E27FC236}">
                <a16:creationId xmlns:a16="http://schemas.microsoft.com/office/drawing/2014/main" id="{0E1F2C44-4178-ED3D-0FE5-04E9413EEA7F}"/>
              </a:ext>
            </a:extLst>
          </p:cNvPr>
          <p:cNvSpPr txBox="1">
            <a:spLocks noGrp="1"/>
          </p:cNvSpPr>
          <p:nvPr>
            <p:ph type="sldNum" sz="quarter" idx="3"/>
          </p:nvPr>
        </p:nvSpPr>
        <p:spPr>
          <a:xfrm>
            <a:off x="4279055" y="10157659"/>
            <a:ext cx="3280498" cy="534104"/>
          </a:xfrm>
          <a:prstGeom prst="rect">
            <a:avLst/>
          </a:prstGeom>
          <a:noFill/>
          <a:ln>
            <a:noFill/>
          </a:ln>
        </p:spPr>
        <p:txBody>
          <a:bodyPr vert="horz" wrap="none" lIns="90000" tIns="45000" rIns="90000" bIns="45000" anchor="b" compatLnSpc="0">
            <a:noAutofit/>
          </a:bodyPr>
          <a:lstStyle/>
          <a:p>
            <a:pPr marL="0" marR="0" lvl="0" indent="0" algn="r" rtl="0" hangingPunct="0">
              <a:lnSpc>
                <a:spcPct val="100000"/>
              </a:lnSpc>
              <a:spcBef>
                <a:spcPts val="0"/>
              </a:spcBef>
              <a:spcAft>
                <a:spcPts val="0"/>
              </a:spcAft>
              <a:buNone/>
              <a:tabLst/>
              <a:defRPr sz="1400"/>
            </a:pPr>
            <a:fld id="{B03F32EA-1748-4ED2-94B0-56D0265BABCA}" type="slidenum">
              <a:t>‹#›</a:t>
            </a:fld>
            <a:endParaRPr lang="en-US" sz="1400" b="0" i="0" u="none" strike="noStrike">
              <a:ln>
                <a:noFill/>
              </a:ln>
              <a:latin typeface="Albany" pitchFamily="18"/>
              <a:ea typeface="Andale Sans UI" pitchFamily="2"/>
              <a:cs typeface="Tahoma" pitchFamily="2"/>
            </a:endParaRPr>
          </a:p>
        </p:txBody>
      </p:sp>
    </p:spTree>
    <p:extLst>
      <p:ext uri="{BB962C8B-B14F-4D97-AF65-F5344CB8AC3E}">
        <p14:creationId xmlns:p14="http://schemas.microsoft.com/office/powerpoint/2010/main" val="3594434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B58D6F-9FA3-2C50-EBDF-60DF8941B236}"/>
              </a:ext>
            </a:extLst>
          </p:cNvPr>
          <p:cNvSpPr>
            <a:spLocks noGrp="1" noRot="1" noChangeAspect="1"/>
          </p:cNvSpPr>
          <p:nvPr>
            <p:ph type="sldImg" idx="2"/>
          </p:nvPr>
        </p:nvSpPr>
        <p:spPr>
          <a:xfrm>
            <a:off x="1107000" y="812520"/>
            <a:ext cx="5345280" cy="4008959"/>
          </a:xfrm>
          <a:prstGeom prst="rect">
            <a:avLst/>
          </a:prstGeom>
          <a:noFill/>
          <a:ln>
            <a:noFill/>
            <a:prstDash val="solid"/>
          </a:ln>
        </p:spPr>
      </p:sp>
      <p:sp>
        <p:nvSpPr>
          <p:cNvPr id="3" name="Notes Placeholder 2">
            <a:extLst>
              <a:ext uri="{FF2B5EF4-FFF2-40B4-BE49-F238E27FC236}">
                <a16:creationId xmlns:a16="http://schemas.microsoft.com/office/drawing/2014/main" id="{34334E17-4B29-E4ED-4040-38DB8792FDC5}"/>
              </a:ext>
            </a:extLst>
          </p:cNvPr>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en-US"/>
          </a:p>
        </p:txBody>
      </p:sp>
      <p:sp>
        <p:nvSpPr>
          <p:cNvPr id="4" name="Header Placeholder 3">
            <a:extLst>
              <a:ext uri="{FF2B5EF4-FFF2-40B4-BE49-F238E27FC236}">
                <a16:creationId xmlns:a16="http://schemas.microsoft.com/office/drawing/2014/main" id="{8337AEA9-431D-69A7-5E43-AE67E078A29F}"/>
              </a:ext>
            </a:extLst>
          </p:cNvPr>
          <p:cNvSpPr txBox="1">
            <a:spLocks noGrp="1"/>
          </p:cNvSpPr>
          <p:nvPr>
            <p:ph type="hdr" sz="quarter"/>
          </p:nvPr>
        </p:nvSpPr>
        <p:spPr>
          <a:xfrm>
            <a:off x="0" y="0"/>
            <a:ext cx="3280680" cy="534240"/>
          </a:xfrm>
          <a:prstGeom prst="rect">
            <a:avLst/>
          </a:prstGeom>
          <a:noFill/>
          <a:ln>
            <a:noFill/>
          </a:ln>
        </p:spPr>
        <p:txBody>
          <a:bodyPr vert="horz" lIns="0" tIns="0" rIns="0" bIns="0">
            <a:noAutofit/>
          </a:bodyPr>
          <a:lstStyle>
            <a:lvl1pPr marL="0" marR="0" lvl="0" indent="0" rtl="0" hangingPunct="0">
              <a:buNone/>
              <a:tabLst/>
              <a:defRPr lang="en-US" sz="1400">
                <a:solidFill>
                  <a:srgbClr val="FFFFFF"/>
                </a:solidFill>
                <a:latin typeface="Thorndale" pitchFamily="18"/>
                <a:ea typeface="Andale Sans UI" pitchFamily="2"/>
                <a:cs typeface="Tahoma" pitchFamily="2"/>
              </a:defRPr>
            </a:lvl1pPr>
          </a:lstStyle>
          <a:p>
            <a:pPr lvl="0"/>
            <a:endParaRPr lang="en-US"/>
          </a:p>
        </p:txBody>
      </p:sp>
      <p:sp>
        <p:nvSpPr>
          <p:cNvPr id="5" name="Date Placeholder 4">
            <a:extLst>
              <a:ext uri="{FF2B5EF4-FFF2-40B4-BE49-F238E27FC236}">
                <a16:creationId xmlns:a16="http://schemas.microsoft.com/office/drawing/2014/main" id="{ED08EFDC-6C2E-321F-D9F5-4B9607FA5BD8}"/>
              </a:ext>
            </a:extLst>
          </p:cNvPr>
          <p:cNvSpPr txBox="1">
            <a:spLocks noGrp="1"/>
          </p:cNvSpPr>
          <p:nvPr>
            <p:ph type="dt" idx="1"/>
          </p:nvPr>
        </p:nvSpPr>
        <p:spPr>
          <a:xfrm>
            <a:off x="4278960" y="0"/>
            <a:ext cx="3280680" cy="534240"/>
          </a:xfrm>
          <a:prstGeom prst="rect">
            <a:avLst/>
          </a:prstGeom>
          <a:noFill/>
          <a:ln>
            <a:noFill/>
          </a:ln>
        </p:spPr>
        <p:txBody>
          <a:bodyPr vert="horz" lIns="0" tIns="0" rIns="0" bIns="0">
            <a:noAutofit/>
          </a:bodyPr>
          <a:lstStyle>
            <a:lvl1pPr marL="0" marR="0" lvl="0" indent="0" algn="r" rtl="0" hangingPunct="0">
              <a:buNone/>
              <a:tabLst/>
              <a:defRPr lang="en-US" sz="1400">
                <a:solidFill>
                  <a:srgbClr val="FFFFFF"/>
                </a:solidFill>
                <a:latin typeface="Thorndale" pitchFamily="18"/>
                <a:ea typeface="Andale Sans UI" pitchFamily="2"/>
                <a:cs typeface="Tahoma" pitchFamily="2"/>
              </a:defRPr>
            </a:lvl1pPr>
          </a:lstStyle>
          <a:p>
            <a:pPr lvl="0"/>
            <a:endParaRPr lang="en-US"/>
          </a:p>
        </p:txBody>
      </p:sp>
      <p:sp>
        <p:nvSpPr>
          <p:cNvPr id="6" name="Footer Placeholder 5">
            <a:extLst>
              <a:ext uri="{FF2B5EF4-FFF2-40B4-BE49-F238E27FC236}">
                <a16:creationId xmlns:a16="http://schemas.microsoft.com/office/drawing/2014/main" id="{2230CE27-AC9D-A6A0-F3B8-6604CBE27D8E}"/>
              </a:ext>
            </a:extLst>
          </p:cNvPr>
          <p:cNvSpPr txBox="1">
            <a:spLocks noGrp="1"/>
          </p:cNvSpPr>
          <p:nvPr>
            <p:ph type="ftr" sz="quarter" idx="4"/>
          </p:nvPr>
        </p:nvSpPr>
        <p:spPr>
          <a:xfrm>
            <a:off x="0" y="10157400"/>
            <a:ext cx="3280680" cy="534240"/>
          </a:xfrm>
          <a:prstGeom prst="rect">
            <a:avLst/>
          </a:prstGeom>
          <a:noFill/>
          <a:ln>
            <a:noFill/>
          </a:ln>
        </p:spPr>
        <p:txBody>
          <a:bodyPr vert="horz" lIns="0" tIns="0" rIns="0" bIns="0" anchor="b">
            <a:noAutofit/>
          </a:bodyPr>
          <a:lstStyle>
            <a:lvl1pPr marL="0" marR="0" lvl="0" indent="0" rtl="0" hangingPunct="0">
              <a:buNone/>
              <a:tabLst/>
              <a:defRPr lang="en-US" sz="1400">
                <a:solidFill>
                  <a:srgbClr val="FFFFFF"/>
                </a:solidFill>
                <a:latin typeface="Thorndale" pitchFamily="18"/>
                <a:ea typeface="Andale Sans UI" pitchFamily="2"/>
                <a:cs typeface="Tahoma" pitchFamily="2"/>
              </a:defRPr>
            </a:lvl1pPr>
          </a:lstStyle>
          <a:p>
            <a:pPr lvl="0"/>
            <a:endParaRPr lang="en-US"/>
          </a:p>
        </p:txBody>
      </p:sp>
      <p:sp>
        <p:nvSpPr>
          <p:cNvPr id="7" name="Slide Number Placeholder 6">
            <a:extLst>
              <a:ext uri="{FF2B5EF4-FFF2-40B4-BE49-F238E27FC236}">
                <a16:creationId xmlns:a16="http://schemas.microsoft.com/office/drawing/2014/main" id="{C04A01BE-F641-FC05-A270-333CDC08B01D}"/>
              </a:ext>
            </a:extLst>
          </p:cNvPr>
          <p:cNvSpPr txBox="1">
            <a:spLocks noGrp="1"/>
          </p:cNvSpPr>
          <p:nvPr>
            <p:ph type="sldNum" sz="quarter" idx="5"/>
          </p:nvPr>
        </p:nvSpPr>
        <p:spPr>
          <a:xfrm>
            <a:off x="4278960" y="10157400"/>
            <a:ext cx="3280680" cy="534240"/>
          </a:xfrm>
          <a:prstGeom prst="rect">
            <a:avLst/>
          </a:prstGeom>
          <a:noFill/>
          <a:ln>
            <a:noFill/>
          </a:ln>
        </p:spPr>
        <p:txBody>
          <a:bodyPr vert="horz" lIns="0" tIns="0" rIns="0" bIns="0" anchor="b">
            <a:noAutofit/>
          </a:bodyPr>
          <a:lstStyle>
            <a:lvl1pPr marL="0" marR="0" lvl="0" indent="0" algn="r" rtl="0" hangingPunct="0">
              <a:buNone/>
              <a:tabLst/>
              <a:defRPr lang="en-US" sz="1400">
                <a:solidFill>
                  <a:srgbClr val="FFFFFF"/>
                </a:solidFill>
                <a:latin typeface="Thorndale" pitchFamily="18"/>
                <a:ea typeface="Andale Sans UI" pitchFamily="2"/>
                <a:cs typeface="Tahoma" pitchFamily="2"/>
              </a:defRPr>
            </a:lvl1pPr>
          </a:lstStyle>
          <a:p>
            <a:pPr lvl="0"/>
            <a:fld id="{E5D726F0-8312-4155-9BFC-8FE0076604B4}" type="slidenum">
              <a:t>‹#›</a:t>
            </a:fld>
            <a:endParaRPr lang="en-US"/>
          </a:p>
        </p:txBody>
      </p:sp>
    </p:spTree>
    <p:extLst>
      <p:ext uri="{BB962C8B-B14F-4D97-AF65-F5344CB8AC3E}">
        <p14:creationId xmlns:p14="http://schemas.microsoft.com/office/powerpoint/2010/main" val="1265967082"/>
      </p:ext>
    </p:extLst>
  </p:cSld>
  <p:clrMap bg1="lt1" tx1="dk1" bg2="lt2" tx2="dk2" accent1="accent1" accent2="accent2" accent3="accent3" accent4="accent4" accent5="accent5" accent6="accent6" hlink="hlink" folHlink="folHlink"/>
  <p:notesStyle>
    <a:lvl1pPr marL="216000" marR="0" indent="-216000" hangingPunct="0">
      <a:tabLst/>
      <a:defRPr lang="en-US" sz="2000" b="0" i="0" u="none" strike="noStrike">
        <a:ln>
          <a:noFill/>
        </a:ln>
        <a:solidFill>
          <a:srgbClr val="FFFFFF"/>
        </a:solidFill>
        <a:latin typeface="Albany" pitchFamily="18"/>
        <a:cs typeface="Tahoma"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57EE152-7AC2-DE39-9B0C-2C053753291C}"/>
              </a:ext>
            </a:extLst>
          </p:cNvPr>
          <p:cNvSpPr txBox="1">
            <a:spLocks noGrp="1"/>
          </p:cNvSpPr>
          <p:nvPr>
            <p:ph type="sldNum" sz="quarter" idx="5"/>
          </p:nvPr>
        </p:nvSpPr>
        <p:spPr>
          <a:ln/>
        </p:spPr>
        <p:txBody>
          <a:bodyPr vert="horz" lIns="0" tIns="0" rIns="0" bIns="0" anchor="b">
            <a:noAutofit/>
          </a:bodyPr>
          <a:lstStyle/>
          <a:p>
            <a:pPr lvl="0"/>
            <a:fld id="{5B064088-7DEF-44AD-9BCC-CE373FF60677}" type="slidenum">
              <a:t>1</a:t>
            </a:fld>
            <a:endParaRPr lang="en-US"/>
          </a:p>
        </p:txBody>
      </p:sp>
      <p:sp>
        <p:nvSpPr>
          <p:cNvPr id="2" name="Slide Image Placeholder 1">
            <a:extLst>
              <a:ext uri="{FF2B5EF4-FFF2-40B4-BE49-F238E27FC236}">
                <a16:creationId xmlns:a16="http://schemas.microsoft.com/office/drawing/2014/main" id="{500DDB7B-6C32-A8AC-D8A3-A452A300FFA7}"/>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159F210F-2676-7340-FE04-7388F8F1CD27}"/>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5A7C68F-6D18-C409-033C-9DB25CA22763}"/>
              </a:ext>
            </a:extLst>
          </p:cNvPr>
          <p:cNvSpPr txBox="1">
            <a:spLocks noGrp="1"/>
          </p:cNvSpPr>
          <p:nvPr>
            <p:ph type="sldNum" sz="quarter" idx="5"/>
          </p:nvPr>
        </p:nvSpPr>
        <p:spPr>
          <a:ln/>
        </p:spPr>
        <p:txBody>
          <a:bodyPr vert="horz" lIns="0" tIns="0" rIns="0" bIns="0" anchor="b">
            <a:noAutofit/>
          </a:bodyPr>
          <a:lstStyle/>
          <a:p>
            <a:pPr lvl="0"/>
            <a:fld id="{388ADFCA-BDB5-4C0E-BCCB-0757C1CD2249}" type="slidenum">
              <a:t>10</a:t>
            </a:fld>
            <a:endParaRPr lang="en-US"/>
          </a:p>
        </p:txBody>
      </p:sp>
      <p:sp>
        <p:nvSpPr>
          <p:cNvPr id="2" name="Slide Image Placeholder 1">
            <a:extLst>
              <a:ext uri="{FF2B5EF4-FFF2-40B4-BE49-F238E27FC236}">
                <a16:creationId xmlns:a16="http://schemas.microsoft.com/office/drawing/2014/main" id="{0E1DB0AD-0C4F-9D38-4AA3-3DA1115DC685}"/>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67818FC1-FBF2-120E-133F-B125D8CBCA79}"/>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034BB70-9FBA-0247-1171-0A957D44FB5C}"/>
              </a:ext>
            </a:extLst>
          </p:cNvPr>
          <p:cNvSpPr txBox="1">
            <a:spLocks noGrp="1"/>
          </p:cNvSpPr>
          <p:nvPr>
            <p:ph type="sldNum" sz="quarter" idx="5"/>
          </p:nvPr>
        </p:nvSpPr>
        <p:spPr>
          <a:ln/>
        </p:spPr>
        <p:txBody>
          <a:bodyPr vert="horz" lIns="0" tIns="0" rIns="0" bIns="0" anchor="b">
            <a:noAutofit/>
          </a:bodyPr>
          <a:lstStyle/>
          <a:p>
            <a:pPr lvl="0"/>
            <a:fld id="{A5766305-C177-439C-BCF0-2F4075C8D440}" type="slidenum">
              <a:t>11</a:t>
            </a:fld>
            <a:endParaRPr lang="en-US"/>
          </a:p>
        </p:txBody>
      </p:sp>
      <p:sp>
        <p:nvSpPr>
          <p:cNvPr id="2" name="Slide Image Placeholder 1">
            <a:extLst>
              <a:ext uri="{FF2B5EF4-FFF2-40B4-BE49-F238E27FC236}">
                <a16:creationId xmlns:a16="http://schemas.microsoft.com/office/drawing/2014/main" id="{FA3D57FA-4627-CBA0-1268-1B02DB747060}"/>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4C1FC92C-A326-4323-4BF0-3A1595FB4D46}"/>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434C1EA-FCCE-272E-F3B7-A6324D2C8DCD}"/>
              </a:ext>
            </a:extLst>
          </p:cNvPr>
          <p:cNvSpPr txBox="1">
            <a:spLocks noGrp="1"/>
          </p:cNvSpPr>
          <p:nvPr>
            <p:ph type="sldNum" sz="quarter" idx="5"/>
          </p:nvPr>
        </p:nvSpPr>
        <p:spPr>
          <a:ln/>
        </p:spPr>
        <p:txBody>
          <a:bodyPr vert="horz" lIns="0" tIns="0" rIns="0" bIns="0" anchor="b">
            <a:noAutofit/>
          </a:bodyPr>
          <a:lstStyle/>
          <a:p>
            <a:pPr lvl="0"/>
            <a:fld id="{7F24BD95-974D-485E-A9ED-FABC7499B7BA}" type="slidenum">
              <a:t>12</a:t>
            </a:fld>
            <a:endParaRPr lang="en-US"/>
          </a:p>
        </p:txBody>
      </p:sp>
      <p:sp>
        <p:nvSpPr>
          <p:cNvPr id="2" name="Slide Image Placeholder 1">
            <a:extLst>
              <a:ext uri="{FF2B5EF4-FFF2-40B4-BE49-F238E27FC236}">
                <a16:creationId xmlns:a16="http://schemas.microsoft.com/office/drawing/2014/main" id="{2B1DC4AE-9F94-032D-FAAC-065344EF023A}"/>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C2D47ED7-6C46-03F9-2D32-D83AFFDE2013}"/>
              </a:ext>
            </a:extLst>
          </p:cNvPr>
          <p:cNvSpPr txBox="1">
            <a:spLocks noGrp="1"/>
          </p:cNvSpPr>
          <p:nvPr>
            <p:ph type="body" sz="quarter" idx="1"/>
          </p:nvPr>
        </p:nvSpPr>
        <p:spPr/>
        <p:txBody>
          <a:bodyPr vert="horz"/>
          <a:lstStyle/>
          <a:p>
            <a:pPr rtl="0"/>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29E91D6-C89B-E738-A0DC-BBA2B885DEE7}"/>
              </a:ext>
            </a:extLst>
          </p:cNvPr>
          <p:cNvSpPr txBox="1">
            <a:spLocks noGrp="1"/>
          </p:cNvSpPr>
          <p:nvPr>
            <p:ph type="sldNum" sz="quarter" idx="5"/>
          </p:nvPr>
        </p:nvSpPr>
        <p:spPr>
          <a:ln/>
        </p:spPr>
        <p:txBody>
          <a:bodyPr vert="horz" lIns="0" tIns="0" rIns="0" bIns="0" anchor="b">
            <a:noAutofit/>
          </a:bodyPr>
          <a:lstStyle/>
          <a:p>
            <a:pPr lvl="0"/>
            <a:fld id="{A7D9AB57-D632-4245-B96F-84828880B398}" type="slidenum">
              <a:t>13</a:t>
            </a:fld>
            <a:endParaRPr lang="en-US"/>
          </a:p>
        </p:txBody>
      </p:sp>
      <p:sp>
        <p:nvSpPr>
          <p:cNvPr id="2" name="Slide Image Placeholder 1">
            <a:extLst>
              <a:ext uri="{FF2B5EF4-FFF2-40B4-BE49-F238E27FC236}">
                <a16:creationId xmlns:a16="http://schemas.microsoft.com/office/drawing/2014/main" id="{B20C16F1-2313-325E-B01F-B9884C1EADB6}"/>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79F9CC7-BEA3-3221-63B8-E51A34D685B3}"/>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27EB289-CAC8-729E-1C59-316540B0A62A}"/>
              </a:ext>
            </a:extLst>
          </p:cNvPr>
          <p:cNvSpPr txBox="1">
            <a:spLocks noGrp="1"/>
          </p:cNvSpPr>
          <p:nvPr>
            <p:ph type="sldNum" sz="quarter" idx="5"/>
          </p:nvPr>
        </p:nvSpPr>
        <p:spPr>
          <a:ln/>
        </p:spPr>
        <p:txBody>
          <a:bodyPr vert="horz" lIns="0" tIns="0" rIns="0" bIns="0" anchor="b">
            <a:noAutofit/>
          </a:bodyPr>
          <a:lstStyle/>
          <a:p>
            <a:pPr lvl="0"/>
            <a:fld id="{515006FF-ED44-47C5-B916-FC0C6090C911}" type="slidenum">
              <a:t>14</a:t>
            </a:fld>
            <a:endParaRPr lang="en-US"/>
          </a:p>
        </p:txBody>
      </p:sp>
      <p:sp>
        <p:nvSpPr>
          <p:cNvPr id="2" name="Slide Image Placeholder 1">
            <a:extLst>
              <a:ext uri="{FF2B5EF4-FFF2-40B4-BE49-F238E27FC236}">
                <a16:creationId xmlns:a16="http://schemas.microsoft.com/office/drawing/2014/main" id="{40E26C1B-F2C9-3833-3029-6FF6D9A95912}"/>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FBD78294-E3E9-B9AD-47F1-4B690FBA5C99}"/>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1CA4A17-640D-EA0D-CFA7-6AA641A51B69}"/>
              </a:ext>
            </a:extLst>
          </p:cNvPr>
          <p:cNvSpPr txBox="1">
            <a:spLocks noGrp="1"/>
          </p:cNvSpPr>
          <p:nvPr>
            <p:ph type="sldNum" sz="quarter" idx="5"/>
          </p:nvPr>
        </p:nvSpPr>
        <p:spPr>
          <a:ln/>
        </p:spPr>
        <p:txBody>
          <a:bodyPr vert="horz" lIns="0" tIns="0" rIns="0" bIns="0" anchor="b">
            <a:noAutofit/>
          </a:bodyPr>
          <a:lstStyle/>
          <a:p>
            <a:pPr lvl="0"/>
            <a:fld id="{A78D9FE9-2EAE-4E8D-B40A-0DEBBBFBDBE7}" type="slidenum">
              <a:t>15</a:t>
            </a:fld>
            <a:endParaRPr lang="en-US"/>
          </a:p>
        </p:txBody>
      </p:sp>
      <p:sp>
        <p:nvSpPr>
          <p:cNvPr id="2" name="Slide Image Placeholder 1">
            <a:extLst>
              <a:ext uri="{FF2B5EF4-FFF2-40B4-BE49-F238E27FC236}">
                <a16:creationId xmlns:a16="http://schemas.microsoft.com/office/drawing/2014/main" id="{19DD6750-FCE7-F3BC-3418-E25B03C61B66}"/>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AA383EFA-EA88-B9FB-29E4-28B89829A66D}"/>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A330BC1-32B3-4596-42FB-2D34F7313878}"/>
              </a:ext>
            </a:extLst>
          </p:cNvPr>
          <p:cNvSpPr txBox="1">
            <a:spLocks noGrp="1"/>
          </p:cNvSpPr>
          <p:nvPr>
            <p:ph type="sldNum" sz="quarter" idx="5"/>
          </p:nvPr>
        </p:nvSpPr>
        <p:spPr>
          <a:ln/>
        </p:spPr>
        <p:txBody>
          <a:bodyPr vert="horz" lIns="0" tIns="0" rIns="0" bIns="0" anchor="b">
            <a:noAutofit/>
          </a:bodyPr>
          <a:lstStyle/>
          <a:p>
            <a:pPr lvl="0"/>
            <a:fld id="{DF050F4C-2AC2-4952-994E-DBF17E00E52A}" type="slidenum">
              <a:t>16</a:t>
            </a:fld>
            <a:endParaRPr lang="en-US"/>
          </a:p>
        </p:txBody>
      </p:sp>
      <p:sp>
        <p:nvSpPr>
          <p:cNvPr id="2" name="Slide Image Placeholder 1">
            <a:extLst>
              <a:ext uri="{FF2B5EF4-FFF2-40B4-BE49-F238E27FC236}">
                <a16:creationId xmlns:a16="http://schemas.microsoft.com/office/drawing/2014/main" id="{136F77B6-7DE1-3ADE-58E4-BA1E0572659C}"/>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EEC81353-7E82-1BEC-1741-1280796DD18F}"/>
              </a:ext>
            </a:extLst>
          </p:cNvPr>
          <p:cNvSpPr txBox="1">
            <a:spLocks noGrp="1"/>
          </p:cNvSpPr>
          <p:nvPr>
            <p:ph type="body" sz="quarter" idx="1"/>
          </p:nvPr>
        </p:nvSpPr>
        <p:spPr/>
        <p:txBody>
          <a:bodyPr vert="horz"/>
          <a:lstStyle/>
          <a:p>
            <a:pPr rtl="0"/>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C21A03F-3341-A6FF-534C-22B7B96964BC}"/>
              </a:ext>
            </a:extLst>
          </p:cNvPr>
          <p:cNvSpPr txBox="1">
            <a:spLocks noGrp="1"/>
          </p:cNvSpPr>
          <p:nvPr>
            <p:ph type="sldNum" sz="quarter" idx="5"/>
          </p:nvPr>
        </p:nvSpPr>
        <p:spPr>
          <a:ln/>
        </p:spPr>
        <p:txBody>
          <a:bodyPr vert="horz" lIns="0" tIns="0" rIns="0" bIns="0" anchor="b">
            <a:noAutofit/>
          </a:bodyPr>
          <a:lstStyle/>
          <a:p>
            <a:pPr lvl="0"/>
            <a:fld id="{43DD3DB6-A3A7-4B62-9607-2E1ADD3D669D}" type="slidenum">
              <a:t>17</a:t>
            </a:fld>
            <a:endParaRPr lang="en-US"/>
          </a:p>
        </p:txBody>
      </p:sp>
      <p:sp>
        <p:nvSpPr>
          <p:cNvPr id="2" name="Slide Image Placeholder 1">
            <a:extLst>
              <a:ext uri="{FF2B5EF4-FFF2-40B4-BE49-F238E27FC236}">
                <a16:creationId xmlns:a16="http://schemas.microsoft.com/office/drawing/2014/main" id="{702D122C-1816-0A15-FC5F-3FB989DE3785}"/>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C77D8779-C276-BE55-3389-234C27192756}"/>
              </a:ext>
            </a:extLst>
          </p:cNvPr>
          <p:cNvSpPr txBox="1">
            <a:spLocks noGrp="1"/>
          </p:cNvSpPr>
          <p:nvPr>
            <p:ph type="body" sz="quarter" idx="1"/>
          </p:nvPr>
        </p:nvSpPr>
        <p:spPr/>
        <p:txBody>
          <a:bodyPr vert="horz"/>
          <a:lstStyle/>
          <a:p>
            <a:pPr rtl="0"/>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601C389-FEEF-67F4-BD7B-363A337FB485}"/>
              </a:ext>
            </a:extLst>
          </p:cNvPr>
          <p:cNvSpPr txBox="1">
            <a:spLocks noGrp="1"/>
          </p:cNvSpPr>
          <p:nvPr>
            <p:ph type="sldNum" sz="quarter" idx="5"/>
          </p:nvPr>
        </p:nvSpPr>
        <p:spPr>
          <a:ln/>
        </p:spPr>
        <p:txBody>
          <a:bodyPr vert="horz" lIns="0" tIns="0" rIns="0" bIns="0" anchor="b">
            <a:noAutofit/>
          </a:bodyPr>
          <a:lstStyle/>
          <a:p>
            <a:pPr lvl="0"/>
            <a:fld id="{907057CA-A2E3-47A6-AAA2-97142DD0A403}" type="slidenum">
              <a:t>18</a:t>
            </a:fld>
            <a:endParaRPr lang="en-US"/>
          </a:p>
        </p:txBody>
      </p:sp>
      <p:sp>
        <p:nvSpPr>
          <p:cNvPr id="2" name="Slide Image Placeholder 1">
            <a:extLst>
              <a:ext uri="{FF2B5EF4-FFF2-40B4-BE49-F238E27FC236}">
                <a16:creationId xmlns:a16="http://schemas.microsoft.com/office/drawing/2014/main" id="{29E7FDDE-ABA8-37C5-1CD6-9424CA148D75}"/>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FC1D25DD-3013-AB57-7B02-6EFF3F4F1BFD}"/>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1DA4F22-1C2A-149A-4001-D177A3748755}"/>
              </a:ext>
            </a:extLst>
          </p:cNvPr>
          <p:cNvSpPr txBox="1">
            <a:spLocks noGrp="1"/>
          </p:cNvSpPr>
          <p:nvPr>
            <p:ph type="sldNum" sz="quarter" idx="5"/>
          </p:nvPr>
        </p:nvSpPr>
        <p:spPr>
          <a:ln/>
        </p:spPr>
        <p:txBody>
          <a:bodyPr vert="horz" lIns="0" tIns="0" rIns="0" bIns="0" anchor="b">
            <a:noAutofit/>
          </a:bodyPr>
          <a:lstStyle/>
          <a:p>
            <a:pPr lvl="0"/>
            <a:fld id="{908ED0E8-F6A7-4275-BD52-BFAB5DD1A44D}" type="slidenum">
              <a:t>19</a:t>
            </a:fld>
            <a:endParaRPr lang="en-US"/>
          </a:p>
        </p:txBody>
      </p:sp>
      <p:sp>
        <p:nvSpPr>
          <p:cNvPr id="2" name="Slide Image Placeholder 1">
            <a:extLst>
              <a:ext uri="{FF2B5EF4-FFF2-40B4-BE49-F238E27FC236}">
                <a16:creationId xmlns:a16="http://schemas.microsoft.com/office/drawing/2014/main" id="{53477788-68E3-7E85-8744-CDD2300F4047}"/>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89E848F-96B5-5BE9-4A25-3102C88025A5}"/>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017D2F66-EBE0-B423-B5E8-157CDB963595}"/>
              </a:ext>
            </a:extLst>
          </p:cNvPr>
          <p:cNvSpPr txBox="1">
            <a:spLocks noGrp="1"/>
          </p:cNvSpPr>
          <p:nvPr>
            <p:ph type="sldNum" sz="quarter" idx="8"/>
          </p:nvPr>
        </p:nvSpPr>
        <p:spPr>
          <a:xfrm>
            <a:off x="4284000" y="10157040"/>
            <a:ext cx="3275640" cy="534240"/>
          </a:xfrm>
        </p:spPr>
        <p:txBody>
          <a:bodyPr wrap="square" lIns="90000" tIns="45000" rIns="90000" bIns="45000" anchor="t"/>
          <a:lstStyle/>
          <a:p>
            <a:pPr lvl="0" algn="l"/>
            <a:fld id="{4D108569-AAF2-4F9C-B2E4-E9786F7D7ECE}" type="slidenum">
              <a:t>2</a:t>
            </a:fld>
            <a:endParaRPr lang="en-US" sz="2400">
              <a:solidFill>
                <a:srgbClr val="000000"/>
              </a:solidFill>
              <a:latin typeface="Tahoma" pitchFamily="32"/>
              <a:ea typeface="+mn-ea"/>
              <a:cs typeface="+mn-cs"/>
            </a:endParaRPr>
          </a:p>
        </p:txBody>
      </p:sp>
      <p:sp>
        <p:nvSpPr>
          <p:cNvPr id="8" name="Slide Number Placeholder 6">
            <a:extLst>
              <a:ext uri="{FF2B5EF4-FFF2-40B4-BE49-F238E27FC236}">
                <a16:creationId xmlns:a16="http://schemas.microsoft.com/office/drawing/2014/main" id="{E01972FE-CF09-DBC8-F133-76DF05A903CD}"/>
              </a:ext>
            </a:extLst>
          </p:cNvPr>
          <p:cNvSpPr txBox="1">
            <a:spLocks noGrp="1"/>
          </p:cNvSpPr>
          <p:nvPr>
            <p:ph type="sldNum" sz="quarter" idx="5"/>
          </p:nvPr>
        </p:nvSpPr>
        <p:spPr>
          <a:ln/>
        </p:spPr>
        <p:txBody>
          <a:bodyPr vert="horz" lIns="0" tIns="0" rIns="0" bIns="0" anchor="b">
            <a:noAutofit/>
          </a:bodyPr>
          <a:lstStyle/>
          <a:p>
            <a:pPr lvl="0"/>
            <a:fld id="{78E80846-6DA1-4EE8-B7E6-44ACF96AE62D}" type="slidenum">
              <a:t>2</a:t>
            </a:fld>
            <a:endParaRPr lang="en-US"/>
          </a:p>
        </p:txBody>
      </p:sp>
      <p:sp>
        <p:nvSpPr>
          <p:cNvPr id="3" name="Rectangle 1">
            <a:extLst>
              <a:ext uri="{FF2B5EF4-FFF2-40B4-BE49-F238E27FC236}">
                <a16:creationId xmlns:a16="http://schemas.microsoft.com/office/drawing/2014/main" id="{D5F3C38E-5A06-AFD6-2D36-A93D2F4B556C}"/>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4" name="Rectangle 4">
            <a:extLst>
              <a:ext uri="{FF2B5EF4-FFF2-40B4-BE49-F238E27FC236}">
                <a16:creationId xmlns:a16="http://schemas.microsoft.com/office/drawing/2014/main" id="{FC781A7A-A35E-3F91-5F41-A26C0EB58FB1}"/>
              </a:ext>
            </a:extLst>
          </p:cNvPr>
          <p:cNvSpPr txBox="1">
            <a:spLocks noGrp="1"/>
          </p:cNvSpPr>
          <p:nvPr>
            <p:ph type="body" sz="quarter" idx="1"/>
          </p:nvPr>
        </p:nvSpPr>
        <p:spPr>
          <a:xfrm>
            <a:off x="1007999" y="5078520"/>
            <a:ext cx="5543640" cy="4811040"/>
          </a:xfrm>
        </p:spPr>
        <p:txBody>
          <a:bodyPr vert="horz" wrap="square" lIns="90000" tIns="45000" rIns="90000" bIns="45000" anchor="t">
            <a:noAutofit/>
          </a:bodyPr>
          <a:lstStyle/>
          <a:p>
            <a:pPr lvl="0" rtl="0"/>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155F768-D46E-381A-D869-EA358950493C}"/>
              </a:ext>
            </a:extLst>
          </p:cNvPr>
          <p:cNvSpPr txBox="1">
            <a:spLocks noGrp="1"/>
          </p:cNvSpPr>
          <p:nvPr>
            <p:ph type="sldNum" sz="quarter" idx="5"/>
          </p:nvPr>
        </p:nvSpPr>
        <p:spPr>
          <a:ln/>
        </p:spPr>
        <p:txBody>
          <a:bodyPr vert="horz" lIns="0" tIns="0" rIns="0" bIns="0" anchor="b">
            <a:noAutofit/>
          </a:bodyPr>
          <a:lstStyle/>
          <a:p>
            <a:pPr lvl="0"/>
            <a:fld id="{7FDAA060-3882-4543-B427-48FC86E28656}" type="slidenum">
              <a:t>20</a:t>
            </a:fld>
            <a:endParaRPr lang="en-US"/>
          </a:p>
        </p:txBody>
      </p:sp>
      <p:sp>
        <p:nvSpPr>
          <p:cNvPr id="2" name="Slide Image Placeholder 1">
            <a:extLst>
              <a:ext uri="{FF2B5EF4-FFF2-40B4-BE49-F238E27FC236}">
                <a16:creationId xmlns:a16="http://schemas.microsoft.com/office/drawing/2014/main" id="{D8F7EA7A-D1BA-0A4A-B913-82708076E50A}"/>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3D73089A-91AE-C9EC-CCA8-89C057CF0174}"/>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3369377-106A-1E41-86C4-5319E7626304}"/>
              </a:ext>
            </a:extLst>
          </p:cNvPr>
          <p:cNvSpPr txBox="1">
            <a:spLocks noGrp="1"/>
          </p:cNvSpPr>
          <p:nvPr>
            <p:ph type="sldNum" sz="quarter" idx="5"/>
          </p:nvPr>
        </p:nvSpPr>
        <p:spPr>
          <a:ln/>
        </p:spPr>
        <p:txBody>
          <a:bodyPr vert="horz" lIns="0" tIns="0" rIns="0" bIns="0" anchor="b">
            <a:noAutofit/>
          </a:bodyPr>
          <a:lstStyle/>
          <a:p>
            <a:pPr lvl="0"/>
            <a:fld id="{8529ACDD-14FA-4FC9-AB33-B5EA7B565B95}" type="slidenum">
              <a:t>21</a:t>
            </a:fld>
            <a:endParaRPr lang="en-US"/>
          </a:p>
        </p:txBody>
      </p:sp>
      <p:sp>
        <p:nvSpPr>
          <p:cNvPr id="2" name="Slide Image Placeholder 1">
            <a:extLst>
              <a:ext uri="{FF2B5EF4-FFF2-40B4-BE49-F238E27FC236}">
                <a16:creationId xmlns:a16="http://schemas.microsoft.com/office/drawing/2014/main" id="{AEA33F1B-524D-1955-A001-98E62EB6BA16}"/>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854DF712-04CA-0B5C-7248-AFA1362373E5}"/>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9E57748-4708-DA2D-9B38-6A1BE9B65518}"/>
              </a:ext>
            </a:extLst>
          </p:cNvPr>
          <p:cNvSpPr txBox="1">
            <a:spLocks noGrp="1"/>
          </p:cNvSpPr>
          <p:nvPr>
            <p:ph type="sldNum" sz="quarter" idx="5"/>
          </p:nvPr>
        </p:nvSpPr>
        <p:spPr>
          <a:ln/>
        </p:spPr>
        <p:txBody>
          <a:bodyPr vert="horz" lIns="0" tIns="0" rIns="0" bIns="0" anchor="b">
            <a:noAutofit/>
          </a:bodyPr>
          <a:lstStyle/>
          <a:p>
            <a:pPr lvl="0"/>
            <a:fld id="{3C4DA3B4-2CC7-4DE9-B172-144BADDDA3AD}" type="slidenum">
              <a:t>22</a:t>
            </a:fld>
            <a:endParaRPr lang="en-US"/>
          </a:p>
        </p:txBody>
      </p:sp>
      <p:sp>
        <p:nvSpPr>
          <p:cNvPr id="2" name="Slide Image Placeholder 1">
            <a:extLst>
              <a:ext uri="{FF2B5EF4-FFF2-40B4-BE49-F238E27FC236}">
                <a16:creationId xmlns:a16="http://schemas.microsoft.com/office/drawing/2014/main" id="{4756CC4E-7AA8-0B90-FFC0-00C00A9985E7}"/>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72FE9A5F-FF55-638D-8A79-986826BADE7C}"/>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6">
            <a:extLst>
              <a:ext uri="{FF2B5EF4-FFF2-40B4-BE49-F238E27FC236}">
                <a16:creationId xmlns:a16="http://schemas.microsoft.com/office/drawing/2014/main" id="{A47715D4-601F-2E98-6F4B-80266C9A557C}"/>
              </a:ext>
            </a:extLst>
          </p:cNvPr>
          <p:cNvSpPr txBox="1">
            <a:spLocks noGrp="1"/>
          </p:cNvSpPr>
          <p:nvPr>
            <p:ph type="sldNum" sz="quarter" idx="8"/>
          </p:nvPr>
        </p:nvSpPr>
        <p:spPr>
          <a:xfrm>
            <a:off x="4284000" y="10157040"/>
            <a:ext cx="3275640" cy="534240"/>
          </a:xfrm>
        </p:spPr>
        <p:txBody>
          <a:bodyPr wrap="square" lIns="90000" tIns="45000" rIns="90000" bIns="45000" anchor="t"/>
          <a:lstStyle/>
          <a:p>
            <a:pPr lvl="0" algn="l"/>
            <a:fld id="{21747BB7-46C8-4E2D-BFBB-D348D9B62E81}" type="slidenum">
              <a:t>23</a:t>
            </a:fld>
            <a:endParaRPr lang="en-US" sz="2400">
              <a:solidFill>
                <a:srgbClr val="000000"/>
              </a:solidFill>
              <a:latin typeface="Tahoma" pitchFamily="32"/>
              <a:ea typeface="+mn-ea"/>
              <a:cs typeface="+mn-cs"/>
            </a:endParaRPr>
          </a:p>
        </p:txBody>
      </p:sp>
      <p:sp>
        <p:nvSpPr>
          <p:cNvPr id="8" name="Slide Number Placeholder 6">
            <a:extLst>
              <a:ext uri="{FF2B5EF4-FFF2-40B4-BE49-F238E27FC236}">
                <a16:creationId xmlns:a16="http://schemas.microsoft.com/office/drawing/2014/main" id="{EF43B488-6178-53F8-018A-CF63AA346471}"/>
              </a:ext>
            </a:extLst>
          </p:cNvPr>
          <p:cNvSpPr txBox="1">
            <a:spLocks noGrp="1"/>
          </p:cNvSpPr>
          <p:nvPr>
            <p:ph type="sldNum" sz="quarter" idx="5"/>
          </p:nvPr>
        </p:nvSpPr>
        <p:spPr>
          <a:ln/>
        </p:spPr>
        <p:txBody>
          <a:bodyPr vert="horz" lIns="0" tIns="0" rIns="0" bIns="0" anchor="b">
            <a:noAutofit/>
          </a:bodyPr>
          <a:lstStyle/>
          <a:p>
            <a:pPr lvl="0"/>
            <a:fld id="{EBCDD2E4-9E5A-46F9-A851-6F20C141D061}" type="slidenum">
              <a:t>23</a:t>
            </a:fld>
            <a:endParaRPr lang="en-US"/>
          </a:p>
        </p:txBody>
      </p:sp>
      <p:sp>
        <p:nvSpPr>
          <p:cNvPr id="3" name="Rectangle 117">
            <a:extLst>
              <a:ext uri="{FF2B5EF4-FFF2-40B4-BE49-F238E27FC236}">
                <a16:creationId xmlns:a16="http://schemas.microsoft.com/office/drawing/2014/main" id="{D8DDB376-B3DA-5F43-665D-ABC5157E61FD}"/>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4" name="Rectangle 121">
            <a:extLst>
              <a:ext uri="{FF2B5EF4-FFF2-40B4-BE49-F238E27FC236}">
                <a16:creationId xmlns:a16="http://schemas.microsoft.com/office/drawing/2014/main" id="{7FC87BCE-63CC-984E-10F2-39D4ECF1856A}"/>
              </a:ext>
            </a:extLst>
          </p:cNvPr>
          <p:cNvSpPr txBox="1">
            <a:spLocks noGrp="1"/>
          </p:cNvSpPr>
          <p:nvPr>
            <p:ph type="body" sz="quarter" idx="1"/>
          </p:nvPr>
        </p:nvSpPr>
        <p:spPr>
          <a:xfrm>
            <a:off x="1007999" y="5078520"/>
            <a:ext cx="5543640" cy="4811040"/>
          </a:xfrm>
        </p:spPr>
        <p:txBody>
          <a:bodyPr vert="horz" wrap="square" lIns="90000" tIns="45000" rIns="90000" bIns="45000" anchor="t">
            <a:noAutofit/>
          </a:bodyPr>
          <a:lstStyle/>
          <a:p>
            <a:pPr lvl="0" rtl="0"/>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3A85EE8-C689-A592-AEFA-A0781D0278AC}"/>
              </a:ext>
            </a:extLst>
          </p:cNvPr>
          <p:cNvSpPr txBox="1">
            <a:spLocks noGrp="1"/>
          </p:cNvSpPr>
          <p:nvPr>
            <p:ph type="sldNum" sz="quarter" idx="5"/>
          </p:nvPr>
        </p:nvSpPr>
        <p:spPr>
          <a:ln/>
        </p:spPr>
        <p:txBody>
          <a:bodyPr vert="horz" lIns="0" tIns="0" rIns="0" bIns="0" anchor="b">
            <a:noAutofit/>
          </a:bodyPr>
          <a:lstStyle/>
          <a:p>
            <a:pPr lvl="0"/>
            <a:fld id="{10B3ABD8-D693-4635-8AAB-E03EFC553FBD}" type="slidenum">
              <a:t>24</a:t>
            </a:fld>
            <a:endParaRPr lang="en-US"/>
          </a:p>
        </p:txBody>
      </p:sp>
      <p:sp>
        <p:nvSpPr>
          <p:cNvPr id="2" name="Slide Image Placeholder 1">
            <a:extLst>
              <a:ext uri="{FF2B5EF4-FFF2-40B4-BE49-F238E27FC236}">
                <a16:creationId xmlns:a16="http://schemas.microsoft.com/office/drawing/2014/main" id="{99E70999-E6EE-0EC4-645F-F129ED3C87F2}"/>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01318881-D820-6714-45B0-4725D92293A9}"/>
              </a:ext>
            </a:extLst>
          </p:cNvPr>
          <p:cNvSpPr txBox="1">
            <a:spLocks noGrp="1"/>
          </p:cNvSpPr>
          <p:nvPr>
            <p:ph type="body" sz="quarter" idx="1"/>
          </p:nvPr>
        </p:nvSpPr>
        <p:spPr/>
        <p:txBody>
          <a:bodyPr vert="horz"/>
          <a:lstStyle/>
          <a:p>
            <a:pPr rtl="0"/>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5647D-C19B-AE17-AA8D-F62B6B249D3C}"/>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34443B5-0507-0CE3-AA53-F83AE546216C}"/>
              </a:ext>
            </a:extLst>
          </p:cNvPr>
          <p:cNvSpPr txBox="1">
            <a:spLocks noGrp="1"/>
          </p:cNvSpPr>
          <p:nvPr>
            <p:ph type="sldNum" sz="quarter" idx="5"/>
          </p:nvPr>
        </p:nvSpPr>
        <p:spPr>
          <a:ln/>
        </p:spPr>
        <p:txBody>
          <a:bodyPr vert="horz" lIns="0" tIns="0" rIns="0" bIns="0" anchor="b">
            <a:noAutofit/>
          </a:bodyPr>
          <a:lstStyle/>
          <a:p>
            <a:pPr lvl="0"/>
            <a:fld id="{10B3ABD8-D693-4635-8AAB-E03EFC553FBD}" type="slidenum">
              <a:t>25</a:t>
            </a:fld>
            <a:endParaRPr lang="en-US"/>
          </a:p>
        </p:txBody>
      </p:sp>
      <p:sp>
        <p:nvSpPr>
          <p:cNvPr id="2" name="Slide Image Placeholder 1">
            <a:extLst>
              <a:ext uri="{FF2B5EF4-FFF2-40B4-BE49-F238E27FC236}">
                <a16:creationId xmlns:a16="http://schemas.microsoft.com/office/drawing/2014/main" id="{FF2E2155-B495-C912-6EF9-8136710A4C12}"/>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FA678E5C-0F9B-3229-EDD0-6C9611F8EA7A}"/>
              </a:ext>
            </a:extLst>
          </p:cNvPr>
          <p:cNvSpPr txBox="1">
            <a:spLocks noGrp="1"/>
          </p:cNvSpPr>
          <p:nvPr>
            <p:ph type="body" sz="quarter" idx="1"/>
          </p:nvPr>
        </p:nvSpPr>
        <p:spPr/>
        <p:txBody>
          <a:bodyPr vert="horz"/>
          <a:lstStyle/>
          <a:p>
            <a:pPr rtl="0"/>
            <a:endParaRPr lang="en-US"/>
          </a:p>
        </p:txBody>
      </p:sp>
    </p:spTree>
    <p:extLst>
      <p:ext uri="{BB962C8B-B14F-4D97-AF65-F5344CB8AC3E}">
        <p14:creationId xmlns:p14="http://schemas.microsoft.com/office/powerpoint/2010/main" val="1410281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E81E24A-AB17-4B6C-2EC0-11F39D8AA6F5}"/>
              </a:ext>
            </a:extLst>
          </p:cNvPr>
          <p:cNvSpPr txBox="1">
            <a:spLocks noGrp="1"/>
          </p:cNvSpPr>
          <p:nvPr>
            <p:ph type="sldNum" sz="quarter" idx="5"/>
          </p:nvPr>
        </p:nvSpPr>
        <p:spPr>
          <a:ln/>
        </p:spPr>
        <p:txBody>
          <a:bodyPr vert="horz" lIns="0" tIns="0" rIns="0" bIns="0" anchor="b">
            <a:noAutofit/>
          </a:bodyPr>
          <a:lstStyle/>
          <a:p>
            <a:pPr lvl="0"/>
            <a:fld id="{C7D87B16-565C-4617-81CD-A6CB142E77DF}" type="slidenum">
              <a:t>26</a:t>
            </a:fld>
            <a:endParaRPr lang="en-US"/>
          </a:p>
        </p:txBody>
      </p:sp>
      <p:sp>
        <p:nvSpPr>
          <p:cNvPr id="2" name="Slide Image Placeholder 1">
            <a:extLst>
              <a:ext uri="{FF2B5EF4-FFF2-40B4-BE49-F238E27FC236}">
                <a16:creationId xmlns:a16="http://schemas.microsoft.com/office/drawing/2014/main" id="{D8448B0B-4EAD-DBB7-7F51-1FE5E1F96933}"/>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761DF88E-B44E-A430-53A0-5843EA1A4FB0}"/>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9152621-DA85-EDD1-C218-3B0D06C08CBA}"/>
              </a:ext>
            </a:extLst>
          </p:cNvPr>
          <p:cNvSpPr txBox="1">
            <a:spLocks noGrp="1"/>
          </p:cNvSpPr>
          <p:nvPr>
            <p:ph type="sldNum" sz="quarter" idx="5"/>
          </p:nvPr>
        </p:nvSpPr>
        <p:spPr>
          <a:ln/>
        </p:spPr>
        <p:txBody>
          <a:bodyPr vert="horz" lIns="0" tIns="0" rIns="0" bIns="0" anchor="b">
            <a:noAutofit/>
          </a:bodyPr>
          <a:lstStyle/>
          <a:p>
            <a:pPr lvl="0"/>
            <a:fld id="{9D949F9B-9985-487E-90F9-ED4C5903AE58}" type="slidenum">
              <a:t>27</a:t>
            </a:fld>
            <a:endParaRPr lang="en-US"/>
          </a:p>
        </p:txBody>
      </p:sp>
      <p:sp>
        <p:nvSpPr>
          <p:cNvPr id="2" name="Slide Image Placeholder 1">
            <a:extLst>
              <a:ext uri="{FF2B5EF4-FFF2-40B4-BE49-F238E27FC236}">
                <a16:creationId xmlns:a16="http://schemas.microsoft.com/office/drawing/2014/main" id="{22DA50DA-5610-828F-83D3-AB1D7D78CC4A}"/>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65503D7D-D593-983C-A4E1-79A01BF4CBC0}"/>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3FDFA98-199F-3BDF-F020-8E97B4FB61BD}"/>
              </a:ext>
            </a:extLst>
          </p:cNvPr>
          <p:cNvSpPr txBox="1">
            <a:spLocks noGrp="1"/>
          </p:cNvSpPr>
          <p:nvPr>
            <p:ph type="sldNum" sz="quarter" idx="5"/>
          </p:nvPr>
        </p:nvSpPr>
        <p:spPr>
          <a:ln/>
        </p:spPr>
        <p:txBody>
          <a:bodyPr vert="horz" lIns="0" tIns="0" rIns="0" bIns="0" anchor="b">
            <a:noAutofit/>
          </a:bodyPr>
          <a:lstStyle/>
          <a:p>
            <a:pPr lvl="0"/>
            <a:fld id="{64C5A06A-C0B1-4BA4-B4A1-ED81A3A58564}" type="slidenum">
              <a:t>28</a:t>
            </a:fld>
            <a:endParaRPr lang="en-US"/>
          </a:p>
        </p:txBody>
      </p:sp>
      <p:sp>
        <p:nvSpPr>
          <p:cNvPr id="2" name="Slide Image Placeholder 1">
            <a:extLst>
              <a:ext uri="{FF2B5EF4-FFF2-40B4-BE49-F238E27FC236}">
                <a16:creationId xmlns:a16="http://schemas.microsoft.com/office/drawing/2014/main" id="{E8096246-30F9-DEE5-1CB2-AEACA3CB1FF0}"/>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E136EDEA-1218-5226-9E87-DCB2AC52B44C}"/>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3B999DF-25AC-1D76-E8B0-79A773F7F788}"/>
              </a:ext>
            </a:extLst>
          </p:cNvPr>
          <p:cNvSpPr txBox="1">
            <a:spLocks noGrp="1"/>
          </p:cNvSpPr>
          <p:nvPr>
            <p:ph type="sldNum" sz="quarter" idx="5"/>
          </p:nvPr>
        </p:nvSpPr>
        <p:spPr>
          <a:ln/>
        </p:spPr>
        <p:txBody>
          <a:bodyPr vert="horz" lIns="0" tIns="0" rIns="0" bIns="0" anchor="b">
            <a:noAutofit/>
          </a:bodyPr>
          <a:lstStyle/>
          <a:p>
            <a:pPr lvl="0"/>
            <a:fld id="{E737D0D8-9D62-45E7-B5A7-4A7F68341F60}" type="slidenum">
              <a:t>29</a:t>
            </a:fld>
            <a:endParaRPr lang="en-US"/>
          </a:p>
        </p:txBody>
      </p:sp>
      <p:sp>
        <p:nvSpPr>
          <p:cNvPr id="2" name="Slide Image Placeholder 1">
            <a:extLst>
              <a:ext uri="{FF2B5EF4-FFF2-40B4-BE49-F238E27FC236}">
                <a16:creationId xmlns:a16="http://schemas.microsoft.com/office/drawing/2014/main" id="{5DA21318-EACB-CB0E-C46A-3C684B5FBAB5}"/>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5F2EF75C-49FE-69E2-AA9E-ED60D85AEECE}"/>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83923EC-94C6-89CB-47A6-7DA98B715CF6}"/>
              </a:ext>
            </a:extLst>
          </p:cNvPr>
          <p:cNvSpPr txBox="1">
            <a:spLocks noGrp="1"/>
          </p:cNvSpPr>
          <p:nvPr>
            <p:ph type="sldNum" sz="quarter" idx="5"/>
          </p:nvPr>
        </p:nvSpPr>
        <p:spPr>
          <a:ln/>
        </p:spPr>
        <p:txBody>
          <a:bodyPr vert="horz" lIns="0" tIns="0" rIns="0" bIns="0" anchor="b">
            <a:noAutofit/>
          </a:bodyPr>
          <a:lstStyle/>
          <a:p>
            <a:pPr lvl="0"/>
            <a:fld id="{EB2CB173-9A13-429C-BD52-9B7D228EE7E1}" type="slidenum">
              <a:t>3</a:t>
            </a:fld>
            <a:endParaRPr lang="en-US"/>
          </a:p>
        </p:txBody>
      </p:sp>
      <p:sp>
        <p:nvSpPr>
          <p:cNvPr id="2" name="Slide Image Placeholder 1">
            <a:extLst>
              <a:ext uri="{FF2B5EF4-FFF2-40B4-BE49-F238E27FC236}">
                <a16:creationId xmlns:a16="http://schemas.microsoft.com/office/drawing/2014/main" id="{B0A2C9D0-E4B1-D601-E7EB-1FF17ACD4B35}"/>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59F49C45-4DB8-DDD9-D01B-E5AA9EE3FAA8}"/>
              </a:ext>
            </a:extLst>
          </p:cNvPr>
          <p:cNvSpPr txBox="1">
            <a:spLocks noGrp="1"/>
          </p:cNvSpPr>
          <p:nvPr>
            <p:ph type="body" sz="quarter" idx="1"/>
          </p:nvPr>
        </p:nvSpPr>
        <p:spPr/>
        <p:txBody>
          <a:bodyPr vert="horz"/>
          <a:lstStyle/>
          <a:p>
            <a:pPr rtl="0"/>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F2D78C3-8F6E-A2D1-4321-7ABDE217D94C}"/>
              </a:ext>
            </a:extLst>
          </p:cNvPr>
          <p:cNvSpPr txBox="1">
            <a:spLocks noGrp="1"/>
          </p:cNvSpPr>
          <p:nvPr>
            <p:ph type="sldNum" sz="quarter" idx="5"/>
          </p:nvPr>
        </p:nvSpPr>
        <p:spPr>
          <a:ln/>
        </p:spPr>
        <p:txBody>
          <a:bodyPr vert="horz" lIns="0" tIns="0" rIns="0" bIns="0" anchor="b">
            <a:noAutofit/>
          </a:bodyPr>
          <a:lstStyle/>
          <a:p>
            <a:pPr lvl="0"/>
            <a:fld id="{2F5069D0-6109-4BA8-ACEB-0CF64490BB2C}" type="slidenum">
              <a:t>30</a:t>
            </a:fld>
            <a:endParaRPr lang="en-US"/>
          </a:p>
        </p:txBody>
      </p:sp>
      <p:sp>
        <p:nvSpPr>
          <p:cNvPr id="2" name="Slide Image Placeholder 1">
            <a:extLst>
              <a:ext uri="{FF2B5EF4-FFF2-40B4-BE49-F238E27FC236}">
                <a16:creationId xmlns:a16="http://schemas.microsoft.com/office/drawing/2014/main" id="{09C86EB6-CC47-A768-46D1-345336FF0E72}"/>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0AE481BE-504E-A092-6E50-B1D55CB3A4F9}"/>
              </a:ext>
            </a:extLst>
          </p:cNvPr>
          <p:cNvSpPr txBox="1">
            <a:spLocks noGrp="1"/>
          </p:cNvSpPr>
          <p:nvPr>
            <p:ph type="body" sz="quarter" idx="1"/>
          </p:nvPr>
        </p:nvSpPr>
        <p:spPr/>
        <p:txBody>
          <a:bodyPr vert="horz"/>
          <a:lstStyle/>
          <a:p>
            <a:pPr rtl="0"/>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B0B155D-99EE-4EF6-BB23-6E70D1685CB1}"/>
              </a:ext>
            </a:extLst>
          </p:cNvPr>
          <p:cNvSpPr txBox="1">
            <a:spLocks noGrp="1"/>
          </p:cNvSpPr>
          <p:nvPr>
            <p:ph type="sldNum" sz="quarter" idx="5"/>
          </p:nvPr>
        </p:nvSpPr>
        <p:spPr>
          <a:ln/>
        </p:spPr>
        <p:txBody>
          <a:bodyPr vert="horz" lIns="0" tIns="0" rIns="0" bIns="0" anchor="b">
            <a:noAutofit/>
          </a:bodyPr>
          <a:lstStyle/>
          <a:p>
            <a:pPr lvl="0"/>
            <a:fld id="{5FE5CBE9-75FD-4824-AC34-B8503C0CB627}" type="slidenum">
              <a:t>31</a:t>
            </a:fld>
            <a:endParaRPr lang="en-US"/>
          </a:p>
        </p:txBody>
      </p:sp>
      <p:sp>
        <p:nvSpPr>
          <p:cNvPr id="2" name="Slide Image Placeholder 1">
            <a:extLst>
              <a:ext uri="{FF2B5EF4-FFF2-40B4-BE49-F238E27FC236}">
                <a16:creationId xmlns:a16="http://schemas.microsoft.com/office/drawing/2014/main" id="{4D2CA28D-F846-83D5-7964-2455EC9F8110}"/>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C1317135-F08C-57B9-7F93-E539FC575C9D}"/>
              </a:ext>
            </a:extLst>
          </p:cNvPr>
          <p:cNvSpPr txBox="1">
            <a:spLocks noGrp="1"/>
          </p:cNvSpPr>
          <p:nvPr>
            <p:ph type="body" sz="quarter" idx="1"/>
          </p:nvPr>
        </p:nvSpPr>
        <p:spPr/>
        <p:txBody>
          <a:bodyPr vert="horz"/>
          <a:lstStyle/>
          <a:p>
            <a:pPr rtl="0"/>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64D017-F6C7-7DF9-D098-D96A742A0117}"/>
              </a:ext>
            </a:extLst>
          </p:cNvPr>
          <p:cNvSpPr txBox="1">
            <a:spLocks noGrp="1"/>
          </p:cNvSpPr>
          <p:nvPr>
            <p:ph type="sldNum" sz="quarter" idx="5"/>
          </p:nvPr>
        </p:nvSpPr>
        <p:spPr>
          <a:ln/>
        </p:spPr>
        <p:txBody>
          <a:bodyPr vert="horz" lIns="0" tIns="0" rIns="0" bIns="0" anchor="b">
            <a:noAutofit/>
          </a:bodyPr>
          <a:lstStyle/>
          <a:p>
            <a:pPr lvl="0"/>
            <a:fld id="{B9EE306F-249D-4B2E-ACE8-95236C56CE11}" type="slidenum">
              <a:t>32</a:t>
            </a:fld>
            <a:endParaRPr lang="en-US"/>
          </a:p>
        </p:txBody>
      </p:sp>
      <p:sp>
        <p:nvSpPr>
          <p:cNvPr id="2" name="Slide Image Placeholder 1">
            <a:extLst>
              <a:ext uri="{FF2B5EF4-FFF2-40B4-BE49-F238E27FC236}">
                <a16:creationId xmlns:a16="http://schemas.microsoft.com/office/drawing/2014/main" id="{2C49815B-D76C-9211-7EE2-C6934FCAF662}"/>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5443FD68-D297-4CBB-F14A-B52E47CCF543}"/>
              </a:ext>
            </a:extLst>
          </p:cNvPr>
          <p:cNvSpPr txBox="1">
            <a:spLocks noGrp="1"/>
          </p:cNvSpPr>
          <p:nvPr>
            <p:ph type="body" sz="quarter" idx="1"/>
          </p:nvPr>
        </p:nvSpPr>
        <p:spPr/>
        <p:txBody>
          <a:bodyPr vert="horz"/>
          <a:lstStyle/>
          <a:p>
            <a:pPr rtl="0"/>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
            <a:extLst>
              <a:ext uri="{FF2B5EF4-FFF2-40B4-BE49-F238E27FC236}">
                <a16:creationId xmlns:a16="http://schemas.microsoft.com/office/drawing/2014/main" id="{3F781063-B1BA-8A16-7946-1D88DFA7262B}"/>
              </a:ext>
            </a:extLst>
          </p:cNvPr>
          <p:cNvSpPr txBox="1">
            <a:spLocks noGrp="1"/>
          </p:cNvSpPr>
          <p:nvPr>
            <p:ph type="sldNum" sz="quarter" idx="8"/>
          </p:nvPr>
        </p:nvSpPr>
        <p:spPr>
          <a:xfrm>
            <a:off x="4284000" y="10157040"/>
            <a:ext cx="3275640" cy="534240"/>
          </a:xfrm>
        </p:spPr>
        <p:txBody>
          <a:bodyPr wrap="square" lIns="90000" tIns="45000" rIns="90000" bIns="45000" anchor="t"/>
          <a:lstStyle/>
          <a:p>
            <a:pPr lvl="0" algn="l"/>
            <a:fld id="{76BC7285-3F9C-4C68-B56B-56D9AA2E5CA7}" type="slidenum">
              <a:t>33</a:t>
            </a:fld>
            <a:endParaRPr lang="en-US" sz="2400">
              <a:solidFill>
                <a:srgbClr val="000000"/>
              </a:solidFill>
              <a:latin typeface="Tahoma" pitchFamily="32"/>
              <a:ea typeface="+mn-ea"/>
              <a:cs typeface="+mn-cs"/>
            </a:endParaRPr>
          </a:p>
        </p:txBody>
      </p:sp>
      <p:sp>
        <p:nvSpPr>
          <p:cNvPr id="8" name="Slide Number Placeholder 6">
            <a:extLst>
              <a:ext uri="{FF2B5EF4-FFF2-40B4-BE49-F238E27FC236}">
                <a16:creationId xmlns:a16="http://schemas.microsoft.com/office/drawing/2014/main" id="{6EA2804E-9527-7EBC-CC4E-03E1CC7C385A}"/>
              </a:ext>
            </a:extLst>
          </p:cNvPr>
          <p:cNvSpPr txBox="1">
            <a:spLocks noGrp="1"/>
          </p:cNvSpPr>
          <p:nvPr>
            <p:ph type="sldNum" sz="quarter" idx="5"/>
          </p:nvPr>
        </p:nvSpPr>
        <p:spPr>
          <a:ln/>
        </p:spPr>
        <p:txBody>
          <a:bodyPr vert="horz" lIns="0" tIns="0" rIns="0" bIns="0" anchor="b">
            <a:noAutofit/>
          </a:bodyPr>
          <a:lstStyle/>
          <a:p>
            <a:pPr lvl="0"/>
            <a:fld id="{A9D1005E-2D86-4B46-A19E-F176FDE5A83A}" type="slidenum">
              <a:t>33</a:t>
            </a:fld>
            <a:endParaRPr lang="en-US"/>
          </a:p>
        </p:txBody>
      </p:sp>
      <p:sp>
        <p:nvSpPr>
          <p:cNvPr id="3" name="Rectangle 106">
            <a:extLst>
              <a:ext uri="{FF2B5EF4-FFF2-40B4-BE49-F238E27FC236}">
                <a16:creationId xmlns:a16="http://schemas.microsoft.com/office/drawing/2014/main" id="{86F1D04F-43EF-3099-9802-80421EF5A789}"/>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4" name="Rectangle 107">
            <a:extLst>
              <a:ext uri="{FF2B5EF4-FFF2-40B4-BE49-F238E27FC236}">
                <a16:creationId xmlns:a16="http://schemas.microsoft.com/office/drawing/2014/main" id="{4B7BB1AB-D32C-259F-7BB2-2E19CDDBBF34}"/>
              </a:ext>
            </a:extLst>
          </p:cNvPr>
          <p:cNvSpPr txBox="1">
            <a:spLocks noGrp="1"/>
          </p:cNvSpPr>
          <p:nvPr>
            <p:ph type="body" sz="quarter" idx="1"/>
          </p:nvPr>
        </p:nvSpPr>
        <p:spPr>
          <a:xfrm>
            <a:off x="1007999" y="5078520"/>
            <a:ext cx="5543640" cy="4811040"/>
          </a:xfrm>
        </p:spPr>
        <p:txBody>
          <a:bodyPr vert="horz" wrap="square" lIns="90000" tIns="45000" rIns="90000" bIns="45000" anchor="t">
            <a:noAutofit/>
          </a:bodyPr>
          <a:lstStyle/>
          <a:p>
            <a:pPr lvl="0" rtl="0"/>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463AD80-7D21-D711-53ED-9C4120B5C34E}"/>
              </a:ext>
            </a:extLst>
          </p:cNvPr>
          <p:cNvSpPr txBox="1">
            <a:spLocks noGrp="1"/>
          </p:cNvSpPr>
          <p:nvPr>
            <p:ph type="sldNum" sz="quarter" idx="5"/>
          </p:nvPr>
        </p:nvSpPr>
        <p:spPr>
          <a:ln/>
        </p:spPr>
        <p:txBody>
          <a:bodyPr vert="horz" lIns="0" tIns="0" rIns="0" bIns="0" anchor="b">
            <a:noAutofit/>
          </a:bodyPr>
          <a:lstStyle/>
          <a:p>
            <a:pPr lvl="0"/>
            <a:fld id="{1876A8D9-FAF7-404C-8018-63F078F338CE}" type="slidenum">
              <a:t>34</a:t>
            </a:fld>
            <a:endParaRPr lang="en-US"/>
          </a:p>
        </p:txBody>
      </p:sp>
      <p:sp>
        <p:nvSpPr>
          <p:cNvPr id="2" name="Slide Image Placeholder 1">
            <a:extLst>
              <a:ext uri="{FF2B5EF4-FFF2-40B4-BE49-F238E27FC236}">
                <a16:creationId xmlns:a16="http://schemas.microsoft.com/office/drawing/2014/main" id="{ACD99FC9-466E-4749-92B6-1CCA8200DA01}"/>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7931CC4B-B5DB-7D94-43A4-9BB204F0FAA2}"/>
              </a:ext>
            </a:extLst>
          </p:cNvPr>
          <p:cNvSpPr txBox="1">
            <a:spLocks noGrp="1"/>
          </p:cNvSpPr>
          <p:nvPr>
            <p:ph type="body" sz="quarter" idx="1"/>
          </p:nvPr>
        </p:nvSpPr>
        <p:spPr/>
        <p:txBody>
          <a:bodyPr vert="horz"/>
          <a:lstStyle/>
          <a:p>
            <a:pPr rtl="0"/>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7C61CB1-81D4-5C8B-4D52-23FBD74C64B3}"/>
              </a:ext>
            </a:extLst>
          </p:cNvPr>
          <p:cNvSpPr txBox="1">
            <a:spLocks noGrp="1"/>
          </p:cNvSpPr>
          <p:nvPr>
            <p:ph type="sldNum" sz="quarter" idx="5"/>
          </p:nvPr>
        </p:nvSpPr>
        <p:spPr>
          <a:ln/>
        </p:spPr>
        <p:txBody>
          <a:bodyPr vert="horz" lIns="0" tIns="0" rIns="0" bIns="0" anchor="b">
            <a:noAutofit/>
          </a:bodyPr>
          <a:lstStyle/>
          <a:p>
            <a:pPr lvl="0"/>
            <a:fld id="{39E2E040-3AA4-41E6-9FAB-E4A8B2EDC84B}" type="slidenum">
              <a:t>36</a:t>
            </a:fld>
            <a:endParaRPr lang="en-US"/>
          </a:p>
        </p:txBody>
      </p:sp>
      <p:sp>
        <p:nvSpPr>
          <p:cNvPr id="2" name="Slide Image Placeholder 1">
            <a:extLst>
              <a:ext uri="{FF2B5EF4-FFF2-40B4-BE49-F238E27FC236}">
                <a16:creationId xmlns:a16="http://schemas.microsoft.com/office/drawing/2014/main" id="{BFAB0900-889F-431A-5DC8-AA984DAD4A0A}"/>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91A19D97-7B7A-0E9F-33C7-AF61AB2F3D6A}"/>
              </a:ext>
            </a:extLst>
          </p:cNvPr>
          <p:cNvSpPr txBox="1">
            <a:spLocks noGrp="1"/>
          </p:cNvSpPr>
          <p:nvPr>
            <p:ph type="body" sz="quarter" idx="1"/>
          </p:nvPr>
        </p:nvSpPr>
        <p:spPr/>
        <p:txBody>
          <a:bodyPr vert="horz"/>
          <a:lstStyle/>
          <a:p>
            <a:pPr rtl="0"/>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226A6A7-4B73-8E91-CACE-1CB5D8D4B228}"/>
              </a:ext>
            </a:extLst>
          </p:cNvPr>
          <p:cNvSpPr txBox="1">
            <a:spLocks noGrp="1"/>
          </p:cNvSpPr>
          <p:nvPr>
            <p:ph type="sldNum" sz="quarter" idx="5"/>
          </p:nvPr>
        </p:nvSpPr>
        <p:spPr>
          <a:ln/>
        </p:spPr>
        <p:txBody>
          <a:bodyPr vert="horz" lIns="0" tIns="0" rIns="0" bIns="0" anchor="b">
            <a:noAutofit/>
          </a:bodyPr>
          <a:lstStyle/>
          <a:p>
            <a:pPr lvl="0"/>
            <a:fld id="{B8B1DD94-C347-48CD-BFAB-2ABA0F6E9A9B}" type="slidenum">
              <a:t>4</a:t>
            </a:fld>
            <a:endParaRPr lang="en-US"/>
          </a:p>
        </p:txBody>
      </p:sp>
      <p:sp>
        <p:nvSpPr>
          <p:cNvPr id="2" name="Slide Image Placeholder 1">
            <a:extLst>
              <a:ext uri="{FF2B5EF4-FFF2-40B4-BE49-F238E27FC236}">
                <a16:creationId xmlns:a16="http://schemas.microsoft.com/office/drawing/2014/main" id="{495B8EDE-C418-3FB7-7843-C1AC461825DC}"/>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F0DCD159-A288-C125-995B-DB86B865A4FE}"/>
              </a:ext>
            </a:extLst>
          </p:cNvPr>
          <p:cNvSpPr txBox="1">
            <a:spLocks noGrp="1"/>
          </p:cNvSpPr>
          <p:nvPr>
            <p:ph type="body" sz="quarter" idx="1"/>
          </p:nvPr>
        </p:nvSpPr>
        <p:spPr/>
        <p:txBody>
          <a:bodyPr vert="horz"/>
          <a:lstStyle/>
          <a:p>
            <a:pPr rtl="0"/>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07C03B22-3A6E-620B-1E87-0D44032EE31A}"/>
              </a:ext>
            </a:extLst>
          </p:cNvPr>
          <p:cNvSpPr txBox="1">
            <a:spLocks noGrp="1"/>
          </p:cNvSpPr>
          <p:nvPr>
            <p:ph type="sldNum" sz="quarter" idx="8"/>
          </p:nvPr>
        </p:nvSpPr>
        <p:spPr>
          <a:xfrm>
            <a:off x="4284000" y="10157040"/>
            <a:ext cx="3275640" cy="534240"/>
          </a:xfrm>
        </p:spPr>
        <p:txBody>
          <a:bodyPr wrap="square" lIns="90000" tIns="45000" rIns="90000" bIns="45000" anchor="t"/>
          <a:lstStyle/>
          <a:p>
            <a:pPr lvl="0" algn="l"/>
            <a:fld id="{7EDEF1DD-1F36-4905-B7C2-56B9C2212A9D}" type="slidenum">
              <a:t>5</a:t>
            </a:fld>
            <a:endParaRPr lang="en-US" sz="2400">
              <a:solidFill>
                <a:srgbClr val="000000"/>
              </a:solidFill>
              <a:latin typeface="Tahoma" pitchFamily="32"/>
              <a:ea typeface="+mn-ea"/>
              <a:cs typeface="+mn-cs"/>
            </a:endParaRPr>
          </a:p>
        </p:txBody>
      </p:sp>
      <p:sp>
        <p:nvSpPr>
          <p:cNvPr id="8" name="Slide Number Placeholder 6">
            <a:extLst>
              <a:ext uri="{FF2B5EF4-FFF2-40B4-BE49-F238E27FC236}">
                <a16:creationId xmlns:a16="http://schemas.microsoft.com/office/drawing/2014/main" id="{5DFE44FF-5CD9-2A38-16D1-F3B1AF288E70}"/>
              </a:ext>
            </a:extLst>
          </p:cNvPr>
          <p:cNvSpPr txBox="1">
            <a:spLocks noGrp="1"/>
          </p:cNvSpPr>
          <p:nvPr>
            <p:ph type="sldNum" sz="quarter" idx="5"/>
          </p:nvPr>
        </p:nvSpPr>
        <p:spPr>
          <a:ln/>
        </p:spPr>
        <p:txBody>
          <a:bodyPr vert="horz" lIns="0" tIns="0" rIns="0" bIns="0" anchor="b">
            <a:noAutofit/>
          </a:bodyPr>
          <a:lstStyle/>
          <a:p>
            <a:pPr lvl="0"/>
            <a:fld id="{E49DA043-B2CF-4404-AA43-316949764F0C}" type="slidenum">
              <a:t>5</a:t>
            </a:fld>
            <a:endParaRPr lang="en-US"/>
          </a:p>
        </p:txBody>
      </p:sp>
      <p:sp>
        <p:nvSpPr>
          <p:cNvPr id="3" name="Rectangle 13">
            <a:extLst>
              <a:ext uri="{FF2B5EF4-FFF2-40B4-BE49-F238E27FC236}">
                <a16:creationId xmlns:a16="http://schemas.microsoft.com/office/drawing/2014/main" id="{400EB449-951F-DB59-1D96-396EBDBA5376}"/>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4" name="Rectangle 17">
            <a:extLst>
              <a:ext uri="{FF2B5EF4-FFF2-40B4-BE49-F238E27FC236}">
                <a16:creationId xmlns:a16="http://schemas.microsoft.com/office/drawing/2014/main" id="{83FD7521-06D4-B845-CF6E-3561C567A444}"/>
              </a:ext>
            </a:extLst>
          </p:cNvPr>
          <p:cNvSpPr txBox="1">
            <a:spLocks noGrp="1"/>
          </p:cNvSpPr>
          <p:nvPr>
            <p:ph type="body" sz="quarter" idx="1"/>
          </p:nvPr>
        </p:nvSpPr>
        <p:spPr>
          <a:xfrm>
            <a:off x="1007999" y="5078520"/>
            <a:ext cx="5543640" cy="4811040"/>
          </a:xfrm>
        </p:spPr>
        <p:txBody>
          <a:bodyPr vert="horz" wrap="square" lIns="90000" tIns="45000" rIns="90000" bIns="45000" anchor="t">
            <a:noAutofit/>
          </a:bodyPr>
          <a:lstStyle/>
          <a:p>
            <a:pPr lvl="0" rtl="0"/>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8">
            <a:extLst>
              <a:ext uri="{FF2B5EF4-FFF2-40B4-BE49-F238E27FC236}">
                <a16:creationId xmlns:a16="http://schemas.microsoft.com/office/drawing/2014/main" id="{8CF259EB-D727-1283-4432-B0F18552810D}"/>
              </a:ext>
            </a:extLst>
          </p:cNvPr>
          <p:cNvSpPr txBox="1">
            <a:spLocks noGrp="1"/>
          </p:cNvSpPr>
          <p:nvPr>
            <p:ph type="sldNum" sz="quarter" idx="8"/>
          </p:nvPr>
        </p:nvSpPr>
        <p:spPr>
          <a:xfrm>
            <a:off x="4284000" y="10157040"/>
            <a:ext cx="3275640" cy="534240"/>
          </a:xfrm>
        </p:spPr>
        <p:txBody>
          <a:bodyPr wrap="square" lIns="90000" tIns="45000" rIns="90000" bIns="45000" anchor="t"/>
          <a:lstStyle/>
          <a:p>
            <a:pPr lvl="0" algn="l"/>
            <a:fld id="{B0732E5B-9065-4B9C-8964-469F6DB6D59D}" type="slidenum">
              <a:t>6</a:t>
            </a:fld>
            <a:endParaRPr lang="en-US" sz="2400">
              <a:solidFill>
                <a:srgbClr val="000000"/>
              </a:solidFill>
              <a:latin typeface="Tahoma" pitchFamily="32"/>
              <a:ea typeface="+mn-ea"/>
              <a:cs typeface="+mn-cs"/>
            </a:endParaRPr>
          </a:p>
        </p:txBody>
      </p:sp>
      <p:sp>
        <p:nvSpPr>
          <p:cNvPr id="8" name="Slide Number Placeholder 6">
            <a:extLst>
              <a:ext uri="{FF2B5EF4-FFF2-40B4-BE49-F238E27FC236}">
                <a16:creationId xmlns:a16="http://schemas.microsoft.com/office/drawing/2014/main" id="{85237B29-D03D-020D-5ECF-4A233329C26F}"/>
              </a:ext>
            </a:extLst>
          </p:cNvPr>
          <p:cNvSpPr txBox="1">
            <a:spLocks noGrp="1"/>
          </p:cNvSpPr>
          <p:nvPr>
            <p:ph type="sldNum" sz="quarter" idx="5"/>
          </p:nvPr>
        </p:nvSpPr>
        <p:spPr>
          <a:ln/>
        </p:spPr>
        <p:txBody>
          <a:bodyPr vert="horz" lIns="0" tIns="0" rIns="0" bIns="0" anchor="b">
            <a:noAutofit/>
          </a:bodyPr>
          <a:lstStyle/>
          <a:p>
            <a:pPr lvl="0"/>
            <a:fld id="{ABF2DC81-4932-4899-A385-A9046BDF7DD0}" type="slidenum">
              <a:t>6</a:t>
            </a:fld>
            <a:endParaRPr lang="en-US"/>
          </a:p>
        </p:txBody>
      </p:sp>
      <p:sp>
        <p:nvSpPr>
          <p:cNvPr id="3" name="Rectangle 22">
            <a:extLst>
              <a:ext uri="{FF2B5EF4-FFF2-40B4-BE49-F238E27FC236}">
                <a16:creationId xmlns:a16="http://schemas.microsoft.com/office/drawing/2014/main" id="{5F7D0E64-7D39-070B-DC36-BC3A7A812E6D}"/>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4" name="Rectangle 23">
            <a:extLst>
              <a:ext uri="{FF2B5EF4-FFF2-40B4-BE49-F238E27FC236}">
                <a16:creationId xmlns:a16="http://schemas.microsoft.com/office/drawing/2014/main" id="{2C20F075-3181-5A03-56AC-0CB6006C882B}"/>
              </a:ext>
            </a:extLst>
          </p:cNvPr>
          <p:cNvSpPr txBox="1">
            <a:spLocks noGrp="1"/>
          </p:cNvSpPr>
          <p:nvPr>
            <p:ph type="body" sz="quarter" idx="1"/>
          </p:nvPr>
        </p:nvSpPr>
        <p:spPr>
          <a:xfrm>
            <a:off x="1007999" y="5078520"/>
            <a:ext cx="5543640" cy="4811040"/>
          </a:xfrm>
        </p:spPr>
        <p:txBody>
          <a:bodyPr vert="horz" wrap="square" lIns="90000" tIns="45000" rIns="90000" bIns="45000" anchor="t">
            <a:noAutofit/>
          </a:bodyPr>
          <a:lstStyle/>
          <a:p>
            <a:pPr lvl="0" rtl="0"/>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1C8318F-CA6E-34BC-ACB1-285B053C96D5}"/>
              </a:ext>
            </a:extLst>
          </p:cNvPr>
          <p:cNvSpPr txBox="1">
            <a:spLocks noGrp="1"/>
          </p:cNvSpPr>
          <p:nvPr>
            <p:ph type="sldNum" sz="quarter" idx="5"/>
          </p:nvPr>
        </p:nvSpPr>
        <p:spPr>
          <a:ln/>
        </p:spPr>
        <p:txBody>
          <a:bodyPr vert="horz" lIns="0" tIns="0" rIns="0" bIns="0" anchor="b">
            <a:noAutofit/>
          </a:bodyPr>
          <a:lstStyle/>
          <a:p>
            <a:pPr lvl="0"/>
            <a:fld id="{EB377626-E810-43DE-AE63-65FF40BD7959}" type="slidenum">
              <a:t>7</a:t>
            </a:fld>
            <a:endParaRPr lang="en-US"/>
          </a:p>
        </p:txBody>
      </p:sp>
      <p:sp>
        <p:nvSpPr>
          <p:cNvPr id="2" name="Slide Image Placeholder 1">
            <a:extLst>
              <a:ext uri="{FF2B5EF4-FFF2-40B4-BE49-F238E27FC236}">
                <a16:creationId xmlns:a16="http://schemas.microsoft.com/office/drawing/2014/main" id="{0B6BDC1D-71B0-D59D-6AD5-C376714BC345}"/>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B46E7BFD-0AF6-75B2-5D08-B4F34243DAD3}"/>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4BACF93-FBEC-9955-F2B5-428633DBC981}"/>
              </a:ext>
            </a:extLst>
          </p:cNvPr>
          <p:cNvSpPr txBox="1">
            <a:spLocks noGrp="1"/>
          </p:cNvSpPr>
          <p:nvPr>
            <p:ph type="sldNum" sz="quarter" idx="5"/>
          </p:nvPr>
        </p:nvSpPr>
        <p:spPr>
          <a:ln/>
        </p:spPr>
        <p:txBody>
          <a:bodyPr vert="horz" lIns="0" tIns="0" rIns="0" bIns="0" anchor="b">
            <a:noAutofit/>
          </a:bodyPr>
          <a:lstStyle/>
          <a:p>
            <a:pPr lvl="0"/>
            <a:fld id="{DCC93A2D-65A6-4AD7-ACF3-F58AE563F421}" type="slidenum">
              <a:t>8</a:t>
            </a:fld>
            <a:endParaRPr lang="en-US"/>
          </a:p>
        </p:txBody>
      </p:sp>
      <p:sp>
        <p:nvSpPr>
          <p:cNvPr id="2" name="Slide Image Placeholder 1">
            <a:extLst>
              <a:ext uri="{FF2B5EF4-FFF2-40B4-BE49-F238E27FC236}">
                <a16:creationId xmlns:a16="http://schemas.microsoft.com/office/drawing/2014/main" id="{89338FC9-5372-EE62-3AF6-5927E0D493B3}"/>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A4D41683-2D27-5E5E-E363-632CAE486608}"/>
              </a:ext>
            </a:extLst>
          </p:cNvPr>
          <p:cNvSpPr txBox="1">
            <a:spLocks noGrp="1"/>
          </p:cNvSpPr>
          <p:nvPr>
            <p:ph type="body" sz="quarter" idx="1"/>
          </p:nvPr>
        </p:nvSpPr>
        <p:spPr/>
        <p:txBody>
          <a:bodyPr vert="horz">
            <a:spAutoFit/>
          </a:bodyPr>
          <a:lstStyle/>
          <a:p>
            <a:pPr rtl="0"/>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325CDFF-C769-F7B3-7A8B-D422CD0654D6}"/>
              </a:ext>
            </a:extLst>
          </p:cNvPr>
          <p:cNvSpPr txBox="1">
            <a:spLocks noGrp="1"/>
          </p:cNvSpPr>
          <p:nvPr>
            <p:ph type="sldNum" sz="quarter" idx="5"/>
          </p:nvPr>
        </p:nvSpPr>
        <p:spPr>
          <a:ln/>
        </p:spPr>
        <p:txBody>
          <a:bodyPr vert="horz" lIns="0" tIns="0" rIns="0" bIns="0" anchor="b">
            <a:noAutofit/>
          </a:bodyPr>
          <a:lstStyle/>
          <a:p>
            <a:pPr lvl="0"/>
            <a:fld id="{D23D7406-96CF-402F-A80F-9B59AA33B1EA}" type="slidenum">
              <a:t>9</a:t>
            </a:fld>
            <a:endParaRPr lang="en-US"/>
          </a:p>
        </p:txBody>
      </p:sp>
      <p:sp>
        <p:nvSpPr>
          <p:cNvPr id="2" name="Slide Image Placeholder 1">
            <a:extLst>
              <a:ext uri="{FF2B5EF4-FFF2-40B4-BE49-F238E27FC236}">
                <a16:creationId xmlns:a16="http://schemas.microsoft.com/office/drawing/2014/main" id="{3C48649D-2AED-64FD-FB75-D242847B5574}"/>
              </a:ext>
            </a:extLst>
          </p:cNvPr>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a:extLst>
              <a:ext uri="{FF2B5EF4-FFF2-40B4-BE49-F238E27FC236}">
                <a16:creationId xmlns:a16="http://schemas.microsoft.com/office/drawing/2014/main" id="{B1AB203B-701E-40A6-EEB7-8D39A8564F09}"/>
              </a:ext>
            </a:extLst>
          </p:cNvPr>
          <p:cNvSpPr txBox="1">
            <a:spLocks noGrp="1"/>
          </p:cNvSpPr>
          <p:nvPr>
            <p:ph type="body" sz="quarter" idx="1"/>
          </p:nvPr>
        </p:nvSpPr>
        <p:spPr/>
        <p:txBody>
          <a:bodyPr vert="horz"/>
          <a:lstStyle/>
          <a:p>
            <a:pPr rtl="0"/>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03237" y="657001"/>
            <a:ext cx="8279811" cy="3542820"/>
          </a:xfrm>
        </p:spPr>
        <p:txBody>
          <a:bodyPr anchor="b">
            <a:normAutofit/>
          </a:bodyPr>
          <a:lstStyle>
            <a:lvl1pPr algn="ctr">
              <a:defRPr sz="4409">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903237" y="4283816"/>
            <a:ext cx="8279811" cy="2446156"/>
          </a:xfrm>
        </p:spPr>
        <p:txBody>
          <a:bodyPr anchor="t">
            <a:normAutofit/>
          </a:bodyPr>
          <a:lstStyle>
            <a:lvl1pPr marL="0" indent="0" algn="ctr">
              <a:buNone/>
              <a:defRPr sz="1984">
                <a:solidFill>
                  <a:schemeClr val="tx1"/>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81696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1676" y="4825367"/>
            <a:ext cx="8172325" cy="1000356"/>
          </a:xfrm>
        </p:spPr>
        <p:txBody>
          <a:bodyPr anchor="b">
            <a:normAutofit/>
          </a:bodyPr>
          <a:lstStyle>
            <a:lvl1pPr algn="l">
              <a:defRPr sz="2205"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11677" y="1098113"/>
            <a:ext cx="8049316" cy="3286139"/>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764"/>
            </a:lvl1pPr>
            <a:lvl2pPr marL="503972" indent="0">
              <a:buNone/>
              <a:defRPr sz="1764"/>
            </a:lvl2pPr>
            <a:lvl3pPr marL="1007943" indent="0">
              <a:buNone/>
              <a:defRPr sz="1764"/>
            </a:lvl3pPr>
            <a:lvl4pPr marL="1511915" indent="0">
              <a:buNone/>
              <a:defRPr sz="1764"/>
            </a:lvl4pPr>
            <a:lvl5pPr marL="2015886" indent="0">
              <a:buNone/>
              <a:defRPr sz="1764"/>
            </a:lvl5pPr>
            <a:lvl6pPr marL="2519858" indent="0">
              <a:buNone/>
              <a:defRPr sz="1764"/>
            </a:lvl6pPr>
            <a:lvl7pPr marL="3023829" indent="0">
              <a:buNone/>
              <a:defRPr sz="1764"/>
            </a:lvl7pPr>
            <a:lvl8pPr marL="3527801" indent="0">
              <a:buNone/>
              <a:defRPr sz="1764"/>
            </a:lvl8pPr>
            <a:lvl9pPr marL="4031772" indent="0">
              <a:buNone/>
              <a:defRPr sz="1764"/>
            </a:lvl9pPr>
          </a:lstStyle>
          <a:p>
            <a:r>
              <a:rPr lang="en-US"/>
              <a:t>Click icon to add picture</a:t>
            </a:r>
            <a:endParaRPr lang="en-US" dirty="0"/>
          </a:p>
        </p:txBody>
      </p:sp>
      <p:sp>
        <p:nvSpPr>
          <p:cNvPr id="4" name="Text Placeholder 3"/>
          <p:cNvSpPr>
            <a:spLocks noGrp="1"/>
          </p:cNvSpPr>
          <p:nvPr>
            <p:ph type="body" sz="half" idx="2"/>
          </p:nvPr>
        </p:nvSpPr>
        <p:spPr>
          <a:xfrm>
            <a:off x="1011676" y="5825723"/>
            <a:ext cx="8172325" cy="900668"/>
          </a:xfrm>
        </p:spPr>
        <p:txBody>
          <a:bodyPr>
            <a:normAutofit/>
          </a:bodyPr>
          <a:lstStyle>
            <a:lvl1pPr marL="0" indent="0">
              <a:buNone/>
              <a:defRPr sz="154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8/29/2025</a:t>
            </a:fld>
            <a:endParaRPr lang="en-US" dirty="0"/>
          </a:p>
        </p:txBody>
      </p:sp>
      <p:sp>
        <p:nvSpPr>
          <p:cNvPr id="6" name="Footer Placeholder 5"/>
          <p:cNvSpPr>
            <a:spLocks noGrp="1"/>
          </p:cNvSpPr>
          <p:nvPr>
            <p:ph type="ftr" sz="quarter" idx="11"/>
          </p:nvPr>
        </p:nvSpPr>
        <p:spPr>
          <a:xfrm>
            <a:off x="1011676" y="6813787"/>
            <a:ext cx="5883978" cy="402483"/>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13499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02171" y="656999"/>
            <a:ext cx="8280878" cy="3458824"/>
          </a:xfrm>
        </p:spPr>
        <p:txBody>
          <a:bodyPr anchor="ctr">
            <a:normAutofit/>
          </a:bodyPr>
          <a:lstStyle>
            <a:lvl1pPr algn="l">
              <a:defRPr sz="3086" b="0" cap="all"/>
            </a:lvl1pPr>
          </a:lstStyle>
          <a:p>
            <a:r>
              <a:rPr lang="en-US"/>
              <a:t>Click to edit Master title style</a:t>
            </a:r>
            <a:endParaRPr lang="en-US" dirty="0"/>
          </a:p>
        </p:txBody>
      </p:sp>
      <p:sp>
        <p:nvSpPr>
          <p:cNvPr id="3" name="Text Placeholder 2"/>
          <p:cNvSpPr>
            <a:spLocks noGrp="1"/>
          </p:cNvSpPr>
          <p:nvPr>
            <p:ph type="body" idx="1"/>
          </p:nvPr>
        </p:nvSpPr>
        <p:spPr>
          <a:xfrm>
            <a:off x="902171" y="4787794"/>
            <a:ext cx="8280878" cy="1938597"/>
          </a:xfrm>
        </p:spPr>
        <p:txBody>
          <a:bodyPr anchor="ctr">
            <a:normAutofit/>
          </a:bodyPr>
          <a:lstStyle>
            <a:lvl1pPr marL="0" indent="0" algn="l">
              <a:buNone/>
              <a:defRPr sz="1984">
                <a:solidFill>
                  <a:schemeClr val="tx1"/>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64535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643620" y="948295"/>
            <a:ext cx="504162" cy="644607"/>
          </a:xfrm>
          <a:prstGeom prst="rect">
            <a:avLst/>
          </a:prstGeom>
        </p:spPr>
        <p:txBody>
          <a:bodyPr vert="horz" lIns="100796" tIns="50398" rIns="100796" bIns="5039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818" dirty="0">
                <a:solidFill>
                  <a:schemeClr val="accent1"/>
                </a:solidFill>
                <a:latin typeface="Segoe UI Semibold" panose="020B0702040204020203" pitchFamily="34" charset="0"/>
              </a:rPr>
              <a:t>“</a:t>
            </a:r>
          </a:p>
        </p:txBody>
      </p:sp>
      <p:sp>
        <p:nvSpPr>
          <p:cNvPr id="15" name="TextBox 14"/>
          <p:cNvSpPr txBox="1"/>
          <p:nvPr/>
        </p:nvSpPr>
        <p:spPr>
          <a:xfrm>
            <a:off x="8696879" y="3291427"/>
            <a:ext cx="504162" cy="644607"/>
          </a:xfrm>
          <a:prstGeom prst="rect">
            <a:avLst/>
          </a:prstGeom>
        </p:spPr>
        <p:txBody>
          <a:bodyPr vert="horz" lIns="100796" tIns="50398" rIns="100796" bIns="5039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818" dirty="0">
                <a:solidFill>
                  <a:schemeClr val="accent1"/>
                </a:solidFill>
                <a:latin typeface="Segoe UI Semibold" panose="020B0702040204020203" pitchFamily="34" charset="0"/>
              </a:rPr>
              <a:t>”</a:t>
            </a:r>
          </a:p>
        </p:txBody>
      </p:sp>
      <p:sp>
        <p:nvSpPr>
          <p:cNvPr id="2" name="Title 1"/>
          <p:cNvSpPr>
            <a:spLocks noGrp="1"/>
          </p:cNvSpPr>
          <p:nvPr>
            <p:ph type="title"/>
          </p:nvPr>
        </p:nvSpPr>
        <p:spPr>
          <a:xfrm>
            <a:off x="1196074" y="657000"/>
            <a:ext cx="7688477" cy="3355533"/>
          </a:xfrm>
        </p:spPr>
        <p:txBody>
          <a:bodyPr anchor="ctr">
            <a:normAutofit/>
          </a:bodyPr>
          <a:lstStyle>
            <a:lvl1pPr algn="l">
              <a:defRPr sz="3086"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385134" y="4024117"/>
            <a:ext cx="7310358" cy="419982"/>
          </a:xfrm>
        </p:spPr>
        <p:txBody>
          <a:bodyPr anchor="ctr">
            <a:normAutofit/>
          </a:bodyPr>
          <a:lstStyle>
            <a:lvl1pPr marL="0" indent="0">
              <a:buFontTx/>
              <a:buNone/>
              <a:defRPr sz="1543"/>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en-US"/>
              <a:t>Click to edit Master text styles</a:t>
            </a:r>
          </a:p>
        </p:txBody>
      </p:sp>
      <p:sp>
        <p:nvSpPr>
          <p:cNvPr id="3" name="Text Placeholder 2"/>
          <p:cNvSpPr>
            <a:spLocks noGrp="1"/>
          </p:cNvSpPr>
          <p:nvPr>
            <p:ph type="body" idx="1"/>
          </p:nvPr>
        </p:nvSpPr>
        <p:spPr>
          <a:xfrm>
            <a:off x="902171" y="5116070"/>
            <a:ext cx="8280877" cy="1595931"/>
          </a:xfrm>
        </p:spPr>
        <p:txBody>
          <a:bodyPr anchor="ctr">
            <a:normAutofit/>
          </a:bodyPr>
          <a:lstStyle>
            <a:lvl1pPr marL="0" indent="0" algn="l">
              <a:buNone/>
              <a:defRPr sz="1984">
                <a:solidFill>
                  <a:schemeClr val="tx1"/>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70987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02171" y="3972264"/>
            <a:ext cx="8281831" cy="1619080"/>
          </a:xfrm>
        </p:spPr>
        <p:txBody>
          <a:bodyPr anchor="b">
            <a:normAutofit/>
          </a:bodyPr>
          <a:lstStyle>
            <a:lvl1pPr algn="l">
              <a:defRPr sz="3086" b="0" cap="all"/>
            </a:lvl1pPr>
          </a:lstStyle>
          <a:p>
            <a:r>
              <a:rPr lang="en-US"/>
              <a:t>Click to edit Master title style</a:t>
            </a:r>
            <a:endParaRPr lang="en-US" dirty="0"/>
          </a:p>
        </p:txBody>
      </p:sp>
      <p:sp>
        <p:nvSpPr>
          <p:cNvPr id="3" name="Text Placeholder 2"/>
          <p:cNvSpPr>
            <a:spLocks noGrp="1"/>
          </p:cNvSpPr>
          <p:nvPr>
            <p:ph type="body" idx="1"/>
          </p:nvPr>
        </p:nvSpPr>
        <p:spPr>
          <a:xfrm>
            <a:off x="905113" y="5591344"/>
            <a:ext cx="8281832" cy="1135047"/>
          </a:xfrm>
        </p:spPr>
        <p:txBody>
          <a:bodyPr anchor="t">
            <a:normAutofit/>
          </a:bodyPr>
          <a:lstStyle>
            <a:lvl1pPr marL="0" indent="0" algn="l">
              <a:buNone/>
              <a:defRPr sz="1984">
                <a:solidFill>
                  <a:schemeClr val="tx1"/>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21615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643620" y="830981"/>
            <a:ext cx="504162" cy="644607"/>
          </a:xfrm>
          <a:prstGeom prst="rect">
            <a:avLst/>
          </a:prstGeom>
        </p:spPr>
        <p:txBody>
          <a:bodyPr vert="horz" lIns="100796" tIns="50398" rIns="100796" bIns="5039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818" dirty="0">
                <a:solidFill>
                  <a:schemeClr val="accent1"/>
                </a:solidFill>
                <a:latin typeface="Segoe UI Semibold" panose="020B0702040204020203" pitchFamily="34" charset="0"/>
              </a:rPr>
              <a:t>“</a:t>
            </a:r>
          </a:p>
        </p:txBody>
      </p:sp>
      <p:sp>
        <p:nvSpPr>
          <p:cNvPr id="16" name="TextBox 15"/>
          <p:cNvSpPr txBox="1"/>
          <p:nvPr/>
        </p:nvSpPr>
        <p:spPr>
          <a:xfrm>
            <a:off x="8695484" y="3174113"/>
            <a:ext cx="504162" cy="644607"/>
          </a:xfrm>
          <a:prstGeom prst="rect">
            <a:avLst/>
          </a:prstGeom>
        </p:spPr>
        <p:txBody>
          <a:bodyPr vert="horz" lIns="100796" tIns="50398" rIns="100796" bIns="5039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818" dirty="0">
                <a:solidFill>
                  <a:schemeClr val="accent1"/>
                </a:solidFill>
                <a:latin typeface="Segoe UI Semibold" panose="020B0702040204020203" pitchFamily="34" charset="0"/>
              </a:rPr>
              <a:t>”</a:t>
            </a:r>
          </a:p>
        </p:txBody>
      </p:sp>
      <p:sp>
        <p:nvSpPr>
          <p:cNvPr id="2" name="Title 1"/>
          <p:cNvSpPr>
            <a:spLocks noGrp="1"/>
          </p:cNvSpPr>
          <p:nvPr>
            <p:ph type="title"/>
          </p:nvPr>
        </p:nvSpPr>
        <p:spPr>
          <a:xfrm>
            <a:off x="1196074" y="657000"/>
            <a:ext cx="7688477" cy="3135390"/>
          </a:xfrm>
        </p:spPr>
        <p:txBody>
          <a:bodyPr anchor="ctr">
            <a:normAutofit/>
          </a:bodyPr>
          <a:lstStyle>
            <a:lvl1pPr algn="l">
              <a:defRPr sz="3086"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902171" y="4283816"/>
            <a:ext cx="8281831" cy="1161467"/>
          </a:xfrm>
        </p:spPr>
        <p:txBody>
          <a:bodyPr vert="horz" lIns="91440" tIns="45720" rIns="91440" bIns="45720" rtlCol="0" anchor="b">
            <a:normAutofit/>
          </a:bodyPr>
          <a:lstStyle>
            <a:lvl1pPr>
              <a:buNone/>
              <a:defRPr lang="en-US" sz="2205"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902171" y="5445283"/>
            <a:ext cx="8281831" cy="1281108"/>
          </a:xfrm>
        </p:spPr>
        <p:txBody>
          <a:bodyPr anchor="t">
            <a:normAutofit/>
          </a:bodyPr>
          <a:lstStyle>
            <a:lvl1pPr marL="0" indent="0" algn="l">
              <a:buNone/>
              <a:defRPr sz="1764">
                <a:solidFill>
                  <a:schemeClr val="tx1"/>
                </a:solidFill>
              </a:defRPr>
            </a:lvl1pPr>
            <a:lvl2pPr marL="503972" indent="0">
              <a:buNone/>
              <a:defRPr sz="176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93724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02170" y="657000"/>
            <a:ext cx="8280877" cy="3038843"/>
          </a:xfrm>
        </p:spPr>
        <p:txBody>
          <a:bodyPr vert="horz" lIns="91440" tIns="45720" rIns="91440" bIns="45720" rtlCol="0" anchor="ctr">
            <a:normAutofit/>
          </a:bodyPr>
          <a:lstStyle>
            <a:lvl1pPr>
              <a:defRPr lang="en-US" sz="3086"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902170" y="4059761"/>
            <a:ext cx="8280877" cy="1156640"/>
          </a:xfrm>
        </p:spPr>
        <p:txBody>
          <a:bodyPr vert="horz" lIns="91440" tIns="45720" rIns="91440" bIns="45720" rtlCol="0" anchor="b">
            <a:normAutofit/>
          </a:bodyPr>
          <a:lstStyle>
            <a:lvl1pPr>
              <a:buNone/>
              <a:defRPr lang="en-US" sz="2646"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902171" y="5216400"/>
            <a:ext cx="8280876" cy="1509991"/>
          </a:xfrm>
        </p:spPr>
        <p:txBody>
          <a:bodyPr anchor="t">
            <a:normAutofit/>
          </a:bodyPr>
          <a:lstStyle>
            <a:lvl1pPr marL="0" indent="0" algn="l">
              <a:buNone/>
              <a:defRPr sz="1764">
                <a:solidFill>
                  <a:schemeClr val="tx1"/>
                </a:solidFill>
              </a:defRPr>
            </a:lvl1pPr>
            <a:lvl2pPr marL="503972" indent="0">
              <a:buNone/>
              <a:defRPr sz="176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70571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902171" y="657000"/>
            <a:ext cx="8280877" cy="1446766"/>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13474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22803" y="656999"/>
            <a:ext cx="1960245" cy="606939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02172" y="656999"/>
            <a:ext cx="6200220" cy="606939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39818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40404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3237" y="3605339"/>
            <a:ext cx="8279811" cy="2009856"/>
          </a:xfrm>
        </p:spPr>
        <p:txBody>
          <a:bodyPr anchor="b">
            <a:normAutofit/>
          </a:bodyPr>
          <a:lstStyle>
            <a:lvl1pPr algn="r">
              <a:defRPr sz="3086" b="0" cap="all"/>
            </a:lvl1pPr>
          </a:lstStyle>
          <a:p>
            <a:r>
              <a:rPr lang="en-US"/>
              <a:t>Click to edit Master title style</a:t>
            </a:r>
            <a:endParaRPr lang="en-US" dirty="0"/>
          </a:p>
        </p:txBody>
      </p:sp>
      <p:sp>
        <p:nvSpPr>
          <p:cNvPr id="3" name="Text Placeholder 2"/>
          <p:cNvSpPr>
            <a:spLocks noGrp="1"/>
          </p:cNvSpPr>
          <p:nvPr>
            <p:ph type="body" idx="1"/>
          </p:nvPr>
        </p:nvSpPr>
        <p:spPr>
          <a:xfrm>
            <a:off x="903237" y="5626005"/>
            <a:ext cx="8279811" cy="1100386"/>
          </a:xfrm>
        </p:spPr>
        <p:txBody>
          <a:bodyPr anchor="t">
            <a:normAutofit/>
          </a:bodyPr>
          <a:lstStyle>
            <a:lvl1pPr marL="0" indent="0" algn="r">
              <a:buNone/>
              <a:defRPr sz="1984">
                <a:solidFill>
                  <a:schemeClr val="tx1"/>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86449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02171" y="2271759"/>
            <a:ext cx="4062537" cy="4443796"/>
          </a:xfrm>
        </p:spPr>
        <p:txBody>
          <a:bodyPr>
            <a:normAutofit/>
          </a:bodyPr>
          <a:lstStyle>
            <a:lvl1pPr>
              <a:defRPr sz="1764"/>
            </a:lvl1pPr>
            <a:lvl2pPr>
              <a:defRPr sz="1543"/>
            </a:lvl2pPr>
            <a:lvl3pPr>
              <a:defRPr sz="1323"/>
            </a:lvl3pPr>
            <a:lvl4pPr>
              <a:defRPr sz="1213"/>
            </a:lvl4pPr>
            <a:lvl5pPr>
              <a:defRPr sz="1213"/>
            </a:lvl5pPr>
            <a:lvl6pPr>
              <a:defRPr sz="1213"/>
            </a:lvl6pPr>
            <a:lvl7pPr>
              <a:defRPr sz="1213"/>
            </a:lvl7pPr>
            <a:lvl8pPr>
              <a:defRPr sz="1213"/>
            </a:lvl8pPr>
            <a:lvl9pPr>
              <a:defRPr sz="12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5918" y="2271758"/>
            <a:ext cx="4067130" cy="4443795"/>
          </a:xfrm>
        </p:spPr>
        <p:txBody>
          <a:bodyPr>
            <a:normAutofit/>
          </a:bodyPr>
          <a:lstStyle>
            <a:lvl1pPr>
              <a:defRPr sz="1764"/>
            </a:lvl1pPr>
            <a:lvl2pPr>
              <a:defRPr sz="1543"/>
            </a:lvl2pPr>
            <a:lvl3pPr>
              <a:defRPr sz="1323"/>
            </a:lvl3pPr>
            <a:lvl4pPr>
              <a:defRPr sz="1213"/>
            </a:lvl4pPr>
            <a:lvl5pPr>
              <a:defRPr sz="1213"/>
            </a:lvl5pPr>
            <a:lvl6pPr>
              <a:defRPr sz="1213"/>
            </a:lvl6pPr>
            <a:lvl7pPr>
              <a:defRPr sz="1213"/>
            </a:lvl7pPr>
            <a:lvl8pPr>
              <a:defRPr sz="1213"/>
            </a:lvl8pPr>
            <a:lvl9pPr>
              <a:defRPr sz="12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8/29/2025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1352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19626" y="2271758"/>
            <a:ext cx="3745081" cy="808654"/>
          </a:xfrm>
        </p:spPr>
        <p:txBody>
          <a:bodyPr anchor="b">
            <a:noAutofit/>
          </a:bodyPr>
          <a:lstStyle>
            <a:lvl1pPr marL="0" indent="0">
              <a:buNone/>
              <a:defRPr sz="2425" b="0"/>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4" name="Content Placeholder 3"/>
          <p:cNvSpPr>
            <a:spLocks noGrp="1"/>
          </p:cNvSpPr>
          <p:nvPr>
            <p:ph sz="half" idx="2"/>
          </p:nvPr>
        </p:nvSpPr>
        <p:spPr>
          <a:xfrm>
            <a:off x="902171" y="3071080"/>
            <a:ext cx="4062537" cy="3655312"/>
          </a:xfrm>
        </p:spPr>
        <p:txBody>
          <a:bodyPr anchor="t">
            <a:normAutofit/>
          </a:bodyPr>
          <a:lstStyle>
            <a:lvl1pPr>
              <a:defRPr sz="1764"/>
            </a:lvl1pPr>
            <a:lvl2pPr>
              <a:defRPr sz="1543"/>
            </a:lvl2pPr>
            <a:lvl3pPr>
              <a:defRPr sz="1323"/>
            </a:lvl3pPr>
            <a:lvl4pPr>
              <a:defRPr sz="1213"/>
            </a:lvl4pPr>
            <a:lvl5pPr>
              <a:defRPr sz="1213"/>
            </a:lvl5pPr>
            <a:lvl6pPr>
              <a:defRPr sz="1213"/>
            </a:lvl6pPr>
            <a:lvl7pPr>
              <a:defRPr sz="1213"/>
            </a:lvl7pPr>
            <a:lvl8pPr>
              <a:defRPr sz="1213"/>
            </a:lvl8pPr>
            <a:lvl9pPr>
              <a:defRPr sz="12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13099" y="2271759"/>
            <a:ext cx="3769949" cy="799320"/>
          </a:xfrm>
        </p:spPr>
        <p:txBody>
          <a:bodyPr anchor="b">
            <a:noAutofit/>
          </a:bodyPr>
          <a:lstStyle>
            <a:lvl1pPr marL="0" indent="0">
              <a:buNone/>
              <a:defRPr sz="2425" b="0"/>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6" name="Content Placeholder 5"/>
          <p:cNvSpPr>
            <a:spLocks noGrp="1"/>
          </p:cNvSpPr>
          <p:nvPr>
            <p:ph sz="quarter" idx="4"/>
          </p:nvPr>
        </p:nvSpPr>
        <p:spPr>
          <a:xfrm>
            <a:off x="5103333" y="3071080"/>
            <a:ext cx="4080669" cy="3655312"/>
          </a:xfrm>
        </p:spPr>
        <p:txBody>
          <a:bodyPr anchor="t">
            <a:normAutofit/>
          </a:bodyPr>
          <a:lstStyle>
            <a:lvl1pPr>
              <a:defRPr sz="1764"/>
            </a:lvl1pPr>
            <a:lvl2pPr>
              <a:defRPr sz="1543"/>
            </a:lvl2pPr>
            <a:lvl3pPr>
              <a:defRPr sz="1323"/>
            </a:lvl3pPr>
            <a:lvl4pPr>
              <a:defRPr sz="1213"/>
            </a:lvl4pPr>
            <a:lvl5pPr>
              <a:defRPr sz="1213"/>
            </a:lvl5pPr>
            <a:lvl6pPr>
              <a:defRPr sz="1213"/>
            </a:lvl6pPr>
            <a:lvl7pPr>
              <a:defRPr sz="1213"/>
            </a:lvl7pPr>
            <a:lvl8pPr>
              <a:defRPr sz="1213"/>
            </a:lvl8pPr>
            <a:lvl9pPr>
              <a:defRPr sz="12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8/29/2025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9727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66"/>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8/29/2025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09384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8/29/2025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0417597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2171" y="1934483"/>
            <a:ext cx="3009110" cy="1511935"/>
          </a:xfrm>
        </p:spPr>
        <p:txBody>
          <a:bodyPr anchor="b">
            <a:normAutofit/>
          </a:bodyPr>
          <a:lstStyle>
            <a:lvl1pPr algn="l">
              <a:defRPr sz="2425" b="0"/>
            </a:lvl1pPr>
          </a:lstStyle>
          <a:p>
            <a:r>
              <a:rPr lang="en-US"/>
              <a:t>Click to edit Master title style</a:t>
            </a:r>
            <a:endParaRPr lang="en-US" dirty="0"/>
          </a:p>
        </p:txBody>
      </p:sp>
      <p:sp>
        <p:nvSpPr>
          <p:cNvPr id="3" name="Content Placeholder 2"/>
          <p:cNvSpPr>
            <a:spLocks noGrp="1"/>
          </p:cNvSpPr>
          <p:nvPr>
            <p:ph idx="1"/>
          </p:nvPr>
        </p:nvSpPr>
        <p:spPr>
          <a:xfrm>
            <a:off x="4221048" y="657000"/>
            <a:ext cx="4962000" cy="6069391"/>
          </a:xfrm>
        </p:spPr>
        <p:txBody>
          <a:bodyPr anchor="ctr">
            <a:normAutofit/>
          </a:bodyPr>
          <a:lstStyle>
            <a:lvl1pPr>
              <a:defRPr sz="1984"/>
            </a:lvl1pPr>
            <a:lvl2pPr>
              <a:defRPr sz="1764"/>
            </a:lvl2pPr>
            <a:lvl3pPr>
              <a:defRPr sz="1543"/>
            </a:lvl3pPr>
            <a:lvl4pPr>
              <a:defRPr sz="1323"/>
            </a:lvl4pPr>
            <a:lvl5pPr>
              <a:defRPr sz="1213"/>
            </a:lvl5pPr>
            <a:lvl6pPr>
              <a:defRPr sz="1213"/>
            </a:lvl6pPr>
            <a:lvl7pPr>
              <a:defRPr sz="1213"/>
            </a:lvl7pPr>
            <a:lvl8pPr>
              <a:defRPr sz="1213"/>
            </a:lvl8pPr>
            <a:lvl9pPr>
              <a:defRPr sz="12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02171" y="3446418"/>
            <a:ext cx="3009110" cy="2015913"/>
          </a:xfrm>
        </p:spPr>
        <p:txBody>
          <a:bodyPr>
            <a:normAutofit/>
          </a:bodyPr>
          <a:lstStyle>
            <a:lvl1pPr marL="0" indent="0">
              <a:buNone/>
              <a:defRPr sz="1764"/>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76196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2171" y="2092490"/>
            <a:ext cx="4876936" cy="1511935"/>
          </a:xfrm>
        </p:spPr>
        <p:txBody>
          <a:bodyPr anchor="b">
            <a:normAutofit/>
          </a:bodyPr>
          <a:lstStyle>
            <a:lvl1pPr algn="l">
              <a:defRPr sz="2646"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6080392" y="-20159"/>
            <a:ext cx="2756145" cy="7610073"/>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764"/>
            </a:lvl1pPr>
            <a:lvl2pPr marL="503972" indent="0">
              <a:buNone/>
              <a:defRPr sz="1764"/>
            </a:lvl2pPr>
            <a:lvl3pPr marL="1007943" indent="0">
              <a:buNone/>
              <a:defRPr sz="1764"/>
            </a:lvl3pPr>
            <a:lvl4pPr marL="1511915" indent="0">
              <a:buNone/>
              <a:defRPr sz="1764"/>
            </a:lvl4pPr>
            <a:lvl5pPr marL="2015886" indent="0">
              <a:buNone/>
              <a:defRPr sz="1764"/>
            </a:lvl5pPr>
            <a:lvl6pPr marL="2519858" indent="0">
              <a:buNone/>
              <a:defRPr sz="1764"/>
            </a:lvl6pPr>
            <a:lvl7pPr marL="3023829" indent="0">
              <a:buNone/>
              <a:defRPr sz="1764"/>
            </a:lvl7pPr>
            <a:lvl8pPr marL="3527801" indent="0">
              <a:buNone/>
              <a:defRPr sz="1764"/>
            </a:lvl8pPr>
            <a:lvl9pPr marL="4031772" indent="0">
              <a:buNone/>
              <a:defRPr sz="1764"/>
            </a:lvl9pPr>
          </a:lstStyle>
          <a:p>
            <a:r>
              <a:rPr lang="en-US"/>
              <a:t>Click icon to add picture</a:t>
            </a:r>
            <a:endParaRPr lang="en-US" dirty="0"/>
          </a:p>
        </p:txBody>
      </p:sp>
      <p:sp>
        <p:nvSpPr>
          <p:cNvPr id="4" name="Text Placeholder 3"/>
          <p:cNvSpPr>
            <a:spLocks noGrp="1"/>
          </p:cNvSpPr>
          <p:nvPr>
            <p:ph type="body" sz="half" idx="2"/>
          </p:nvPr>
        </p:nvSpPr>
        <p:spPr>
          <a:xfrm>
            <a:off x="901037" y="3604425"/>
            <a:ext cx="4876936" cy="2015913"/>
          </a:xfrm>
        </p:spPr>
        <p:txBody>
          <a:bodyPr>
            <a:normAutofit/>
          </a:bodyPr>
          <a:lstStyle>
            <a:lvl1pPr marL="0" indent="0">
              <a:buNone/>
              <a:defRPr sz="1764"/>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en-US"/>
              <a:t>Click to edit Master text styles</a:t>
            </a:r>
          </a:p>
        </p:txBody>
      </p:sp>
      <p:sp>
        <p:nvSpPr>
          <p:cNvPr id="5" name="Date Placeholder 4"/>
          <p:cNvSpPr>
            <a:spLocks noGrp="1"/>
          </p:cNvSpPr>
          <p:nvPr>
            <p:ph type="dt" sz="half" idx="10"/>
          </p:nvPr>
        </p:nvSpPr>
        <p:spPr>
          <a:xfrm>
            <a:off x="4987009" y="6813787"/>
            <a:ext cx="792099" cy="402483"/>
          </a:xfrm>
        </p:spPr>
        <p:txBody>
          <a:bodyPr/>
          <a:lstStyle/>
          <a:p>
            <a:fld id="{48A87A34-81AB-432B-8DAE-1953F412C126}" type="datetimeFigureOut">
              <a:rPr lang="en-US" smtClean="0"/>
              <a:pPr/>
              <a:t>8/29/2025</a:t>
            </a:fld>
            <a:endParaRPr lang="en-US" dirty="0"/>
          </a:p>
        </p:txBody>
      </p:sp>
      <p:sp>
        <p:nvSpPr>
          <p:cNvPr id="6" name="Footer Placeholder 5"/>
          <p:cNvSpPr>
            <a:spLocks noGrp="1"/>
          </p:cNvSpPr>
          <p:nvPr>
            <p:ph type="ftr" sz="quarter" idx="11"/>
          </p:nvPr>
        </p:nvSpPr>
        <p:spPr>
          <a:xfrm>
            <a:off x="902172" y="6813787"/>
            <a:ext cx="4084836" cy="402483"/>
          </a:xfrm>
        </p:spPr>
        <p:txBody>
          <a:bodyPr/>
          <a:lstStyle/>
          <a:p>
            <a:endParaRPr lang="en-US" dirty="0"/>
          </a:p>
        </p:txBody>
      </p:sp>
      <p:sp>
        <p:nvSpPr>
          <p:cNvPr id="7" name="Slide Number Placeholder 6"/>
          <p:cNvSpPr>
            <a:spLocks noGrp="1"/>
          </p:cNvSpPr>
          <p:nvPr>
            <p:ph type="sldNum" sz="quarter" idx="12"/>
          </p:nvPr>
        </p:nvSpPr>
        <p:spPr>
          <a:xfrm>
            <a:off x="8846192" y="6813787"/>
            <a:ext cx="336446" cy="362937"/>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45185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2171" y="657000"/>
            <a:ext cx="8280877" cy="14467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02172" y="2271758"/>
            <a:ext cx="8280876" cy="445463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22803" y="6810388"/>
            <a:ext cx="1419340" cy="402483"/>
          </a:xfrm>
          <a:prstGeom prst="rect">
            <a:avLst/>
          </a:prstGeom>
        </p:spPr>
        <p:txBody>
          <a:bodyPr vert="horz" lIns="91440" tIns="45720" rIns="91440" bIns="45720" rtlCol="0" anchor="ctr"/>
          <a:lstStyle>
            <a:lvl1pPr algn="r">
              <a:defRPr sz="882" b="1" i="0">
                <a:solidFill>
                  <a:schemeClr val="tx1">
                    <a:lumMod val="75000"/>
                  </a:schemeClr>
                </a:solidFill>
                <a:effectLst>
                  <a:outerShdw blurRad="50800" dist="38100" dir="2700000" algn="tl" rotWithShape="0">
                    <a:srgbClr val="000000">
                      <a:alpha val="43000"/>
                    </a:srgbClr>
                  </a:outerShdw>
                </a:effectLst>
                <a:latin typeface="Segoe UI Semibold" panose="020B0702040204020203" pitchFamily="34" charset="0"/>
              </a:defRPr>
            </a:lvl1pPr>
          </a:lstStyle>
          <a:p>
            <a:fld id="{48A87A34-81AB-432B-8DAE-1953F412C126}" type="datetimeFigureOut">
              <a:rPr lang="en-US" smtClean="0"/>
              <a:pPr/>
              <a:t>8/29/2025</a:t>
            </a:fld>
            <a:endParaRPr lang="en-US" dirty="0"/>
          </a:p>
        </p:txBody>
      </p:sp>
      <p:sp>
        <p:nvSpPr>
          <p:cNvPr id="5" name="Footer Placeholder 4"/>
          <p:cNvSpPr>
            <a:spLocks noGrp="1"/>
          </p:cNvSpPr>
          <p:nvPr>
            <p:ph type="ftr" sz="quarter" idx="3"/>
          </p:nvPr>
        </p:nvSpPr>
        <p:spPr>
          <a:xfrm>
            <a:off x="902172" y="6810388"/>
            <a:ext cx="6200220" cy="402483"/>
          </a:xfrm>
          <a:prstGeom prst="rect">
            <a:avLst/>
          </a:prstGeom>
        </p:spPr>
        <p:txBody>
          <a:bodyPr vert="horz" lIns="91440" tIns="45720" rIns="91440" bIns="45720" rtlCol="0" anchor="ctr"/>
          <a:lstStyle>
            <a:lvl1pPr algn="l">
              <a:defRPr sz="882" b="1" i="0">
                <a:solidFill>
                  <a:schemeClr val="tx1">
                    <a:lumMod val="75000"/>
                  </a:schemeClr>
                </a:solidFill>
                <a:effectLst>
                  <a:outerShdw blurRad="50800" dist="38100" dir="2700000" algn="tl" rotWithShape="0">
                    <a:srgbClr val="000000">
                      <a:alpha val="43000"/>
                    </a:srgbClr>
                  </a:outerShdw>
                </a:effectLst>
                <a:latin typeface="Segoe UI Semibold" panose="020B0702040204020203" pitchFamily="34" charset="0"/>
              </a:defRPr>
            </a:lvl1pPr>
          </a:lstStyle>
          <a:p>
            <a:endParaRPr lang="en-US" dirty="0"/>
          </a:p>
        </p:txBody>
      </p:sp>
      <p:sp>
        <p:nvSpPr>
          <p:cNvPr id="6" name="Slide Number Placeholder 5"/>
          <p:cNvSpPr>
            <a:spLocks noGrp="1"/>
          </p:cNvSpPr>
          <p:nvPr>
            <p:ph type="sldNum" sz="quarter" idx="4"/>
          </p:nvPr>
        </p:nvSpPr>
        <p:spPr>
          <a:xfrm>
            <a:off x="8728166" y="6810388"/>
            <a:ext cx="455836" cy="402483"/>
          </a:xfrm>
          <a:prstGeom prst="rect">
            <a:avLst/>
          </a:prstGeom>
        </p:spPr>
        <p:txBody>
          <a:bodyPr vert="horz" lIns="91440" tIns="45720" rIns="91440" bIns="45720" rtlCol="0" anchor="ctr"/>
          <a:lstStyle>
            <a:lvl1pPr algn="r">
              <a:defRPr sz="882" b="1" i="0">
                <a:solidFill>
                  <a:schemeClr val="tx1">
                    <a:lumMod val="75000"/>
                  </a:schemeClr>
                </a:solidFill>
                <a:effectLst>
                  <a:outerShdw blurRad="50800" dist="38100" dir="2700000" algn="tl" rotWithShape="0">
                    <a:srgbClr val="000000">
                      <a:alpha val="43000"/>
                    </a:srgbClr>
                  </a:outerShdw>
                </a:effectLst>
                <a:latin typeface="Segoe UI Semibold" panose="020B0702040204020203" pitchFamily="34" charset="0"/>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40832636"/>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txStyles>
    <p:titleStyle>
      <a:lvl1pPr algn="l" defTabSz="503972" rtl="0" eaLnBrk="1" latinLnBrk="0" hangingPunct="1">
        <a:spcBef>
          <a:spcPct val="0"/>
        </a:spcBef>
        <a:buNone/>
        <a:defRPr sz="3086"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Segoe UI Semibold" panose="020B0702040204020203"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14982" indent="-314982" algn="l" defTabSz="503972" rtl="0" eaLnBrk="1" latinLnBrk="0" hangingPunct="1">
        <a:spcBef>
          <a:spcPct val="20000"/>
        </a:spcBef>
        <a:spcAft>
          <a:spcPts val="661"/>
        </a:spcAft>
        <a:buClr>
          <a:schemeClr val="accent1"/>
        </a:buClr>
        <a:buSzPct val="100000"/>
        <a:buFont typeface="Arial"/>
        <a:buChar char="•"/>
        <a:defRPr sz="1984"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a typeface="+mn-ea"/>
          <a:cs typeface="+mn-cs"/>
        </a:defRPr>
      </a:lvl1pPr>
      <a:lvl2pPr marL="818954" indent="-314982" algn="l" defTabSz="503972" rtl="0" eaLnBrk="1" latinLnBrk="0" hangingPunct="1">
        <a:spcBef>
          <a:spcPct val="20000"/>
        </a:spcBef>
        <a:spcAft>
          <a:spcPts val="661"/>
        </a:spcAft>
        <a:buClr>
          <a:schemeClr val="accent1"/>
        </a:buClr>
        <a:buSzPct val="100000"/>
        <a:buFont typeface="Arial"/>
        <a:buChar char="•"/>
        <a:defRPr sz="1764"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a typeface="+mn-ea"/>
          <a:cs typeface="+mn-cs"/>
        </a:defRPr>
      </a:lvl2pPr>
      <a:lvl3pPr marL="1322925" indent="-314982" algn="l" defTabSz="503972" rtl="0" eaLnBrk="1" latinLnBrk="0" hangingPunct="1">
        <a:spcBef>
          <a:spcPct val="20000"/>
        </a:spcBef>
        <a:spcAft>
          <a:spcPts val="661"/>
        </a:spcAft>
        <a:buClr>
          <a:schemeClr val="accent1"/>
        </a:buClr>
        <a:buSzPct val="100000"/>
        <a:buFont typeface="Arial"/>
        <a:buChar char="•"/>
        <a:defRPr sz="1543"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a typeface="+mn-ea"/>
          <a:cs typeface="+mn-cs"/>
        </a:defRPr>
      </a:lvl3pPr>
      <a:lvl4pPr marL="1700904" indent="-188989" algn="l" defTabSz="503972" rtl="0" eaLnBrk="1" latinLnBrk="0" hangingPunct="1">
        <a:spcBef>
          <a:spcPct val="20000"/>
        </a:spcBef>
        <a:spcAft>
          <a:spcPts val="661"/>
        </a:spcAft>
        <a:buClr>
          <a:schemeClr val="accent1"/>
        </a:buClr>
        <a:buSzPct val="100000"/>
        <a:buFont typeface="Arial"/>
        <a:buChar char="•"/>
        <a:defRPr sz="1543"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a typeface="+mn-ea"/>
          <a:cs typeface="+mn-cs"/>
        </a:defRPr>
      </a:lvl4pPr>
      <a:lvl5pPr marL="2204876" indent="-188989" algn="l" defTabSz="503972" rtl="0" eaLnBrk="1" latinLnBrk="0" hangingPunct="1">
        <a:spcBef>
          <a:spcPct val="20000"/>
        </a:spcBef>
        <a:spcAft>
          <a:spcPts val="661"/>
        </a:spcAft>
        <a:buClr>
          <a:schemeClr val="accent1"/>
        </a:buClr>
        <a:buSzPct val="100000"/>
        <a:buFont typeface="Arial"/>
        <a:buChar char="•"/>
        <a:defRPr sz="1323"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a typeface="+mn-ea"/>
          <a:cs typeface="+mn-cs"/>
        </a:defRPr>
      </a:lvl5pPr>
      <a:lvl6pPr marL="2771844" indent="-251986" algn="l" defTabSz="503972" rtl="0" eaLnBrk="1" latinLnBrk="0" hangingPunct="1">
        <a:spcBef>
          <a:spcPct val="20000"/>
        </a:spcBef>
        <a:spcAft>
          <a:spcPts val="661"/>
        </a:spcAft>
        <a:buClr>
          <a:schemeClr val="accent1"/>
        </a:buClr>
        <a:buSzPct val="100000"/>
        <a:buFont typeface="Arial"/>
        <a:buChar char="•"/>
        <a:defRPr sz="1213"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3275815" indent="-251986" algn="l" defTabSz="503972" rtl="0" eaLnBrk="1" latinLnBrk="0" hangingPunct="1">
        <a:spcBef>
          <a:spcPct val="20000"/>
        </a:spcBef>
        <a:spcAft>
          <a:spcPts val="661"/>
        </a:spcAft>
        <a:buClr>
          <a:schemeClr val="accent1"/>
        </a:buClr>
        <a:buSzPct val="100000"/>
        <a:buFont typeface="Arial"/>
        <a:buChar char="•"/>
        <a:defRPr sz="1213"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779787" indent="-251986" algn="l" defTabSz="503972" rtl="0" eaLnBrk="1" latinLnBrk="0" hangingPunct="1">
        <a:spcBef>
          <a:spcPct val="20000"/>
        </a:spcBef>
        <a:spcAft>
          <a:spcPts val="661"/>
        </a:spcAft>
        <a:buClr>
          <a:schemeClr val="accent1"/>
        </a:buClr>
        <a:buSzPct val="100000"/>
        <a:buFont typeface="Arial"/>
        <a:buChar char="•"/>
        <a:defRPr sz="1213"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4283758" indent="-251986" algn="l" defTabSz="503972" rtl="0" eaLnBrk="1" latinLnBrk="0" hangingPunct="1">
        <a:spcBef>
          <a:spcPct val="20000"/>
        </a:spcBef>
        <a:spcAft>
          <a:spcPts val="661"/>
        </a:spcAft>
        <a:buClr>
          <a:schemeClr val="accent1"/>
        </a:buClr>
        <a:buSzPct val="100000"/>
        <a:buFont typeface="Arial"/>
        <a:buChar char="•"/>
        <a:defRPr sz="1213"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503972" rtl="0" eaLnBrk="1" latinLnBrk="0" hangingPunct="1">
        <a:defRPr sz="1984" kern="1200">
          <a:solidFill>
            <a:schemeClr val="tx1"/>
          </a:solidFill>
          <a:latin typeface="+mn-lt"/>
          <a:ea typeface="+mn-ea"/>
          <a:cs typeface="+mn-cs"/>
        </a:defRPr>
      </a:lvl1pPr>
      <a:lvl2pPr marL="503972" algn="l" defTabSz="503972" rtl="0" eaLnBrk="1" latinLnBrk="0" hangingPunct="1">
        <a:defRPr sz="1984" kern="1200">
          <a:solidFill>
            <a:schemeClr val="tx1"/>
          </a:solidFill>
          <a:latin typeface="+mn-lt"/>
          <a:ea typeface="+mn-ea"/>
          <a:cs typeface="+mn-cs"/>
        </a:defRPr>
      </a:lvl2pPr>
      <a:lvl3pPr marL="1007943" algn="l" defTabSz="503972" rtl="0" eaLnBrk="1" latinLnBrk="0" hangingPunct="1">
        <a:defRPr sz="1984" kern="1200">
          <a:solidFill>
            <a:schemeClr val="tx1"/>
          </a:solidFill>
          <a:latin typeface="+mn-lt"/>
          <a:ea typeface="+mn-ea"/>
          <a:cs typeface="+mn-cs"/>
        </a:defRPr>
      </a:lvl3pPr>
      <a:lvl4pPr marL="1511915" algn="l" defTabSz="503972" rtl="0" eaLnBrk="1" latinLnBrk="0" hangingPunct="1">
        <a:defRPr sz="1984" kern="1200">
          <a:solidFill>
            <a:schemeClr val="tx1"/>
          </a:solidFill>
          <a:latin typeface="+mn-lt"/>
          <a:ea typeface="+mn-ea"/>
          <a:cs typeface="+mn-cs"/>
        </a:defRPr>
      </a:lvl4pPr>
      <a:lvl5pPr marL="2015886" algn="l" defTabSz="503972" rtl="0" eaLnBrk="1" latinLnBrk="0" hangingPunct="1">
        <a:defRPr sz="1984" kern="1200">
          <a:solidFill>
            <a:schemeClr val="tx1"/>
          </a:solidFill>
          <a:latin typeface="+mn-lt"/>
          <a:ea typeface="+mn-ea"/>
          <a:cs typeface="+mn-cs"/>
        </a:defRPr>
      </a:lvl5pPr>
      <a:lvl6pPr marL="2519858" algn="l" defTabSz="503972" rtl="0" eaLnBrk="1" latinLnBrk="0" hangingPunct="1">
        <a:defRPr sz="1984" kern="1200">
          <a:solidFill>
            <a:schemeClr val="tx1"/>
          </a:solidFill>
          <a:latin typeface="+mn-lt"/>
          <a:ea typeface="+mn-ea"/>
          <a:cs typeface="+mn-cs"/>
        </a:defRPr>
      </a:lvl6pPr>
      <a:lvl7pPr marL="3023829" algn="l" defTabSz="503972" rtl="0" eaLnBrk="1" latinLnBrk="0" hangingPunct="1">
        <a:defRPr sz="1984" kern="1200">
          <a:solidFill>
            <a:schemeClr val="tx1"/>
          </a:solidFill>
          <a:latin typeface="+mn-lt"/>
          <a:ea typeface="+mn-ea"/>
          <a:cs typeface="+mn-cs"/>
        </a:defRPr>
      </a:lvl7pPr>
      <a:lvl8pPr marL="3527801" algn="l" defTabSz="503972" rtl="0" eaLnBrk="1" latinLnBrk="0" hangingPunct="1">
        <a:defRPr sz="1984" kern="1200">
          <a:solidFill>
            <a:schemeClr val="tx1"/>
          </a:solidFill>
          <a:latin typeface="+mn-lt"/>
          <a:ea typeface="+mn-ea"/>
          <a:cs typeface="+mn-cs"/>
        </a:defRPr>
      </a:lvl8pPr>
      <a:lvl9pPr marL="4031772" algn="l" defTabSz="503972"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jpeg"/><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jpeg"/><Relationship Id="rId7" Type="http://schemas.openxmlformats.org/officeDocument/2006/relationships/diagramColors" Target="../diagrams/colors5.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jpeg"/><Relationship Id="rId7" Type="http://schemas.openxmlformats.org/officeDocument/2006/relationships/diagramColors" Target="../diagrams/colors6.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jpeg"/><Relationship Id="rId7" Type="http://schemas.openxmlformats.org/officeDocument/2006/relationships/diagramColors" Target="../diagrams/colors7.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hyperlink" Target="https://www.flickr.com/photos/carspotter/3624043724/" TargetMode="External"/><Relationship Id="rId4" Type="http://schemas.openxmlformats.org/officeDocument/2006/relationships/image" Target="../media/image71.jp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jpeg"/><Relationship Id="rId7" Type="http://schemas.openxmlformats.org/officeDocument/2006/relationships/diagramColors" Target="../diagrams/colors8.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e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jpe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n6oim.com/loma/loma2.mp3" TargetMode="External"/><Relationship Id="rId4" Type="http://schemas.openxmlformats.org/officeDocument/2006/relationships/hyperlink" Target="http://n6oim.com/loma/loma1.mp3" TargetMode="Externa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6CB0B-0FF7-6A6F-46DF-3E25B0D29B4E}"/>
              </a:ext>
            </a:extLst>
          </p:cNvPr>
          <p:cNvSpPr txBox="1">
            <a:spLocks noGrp="1"/>
          </p:cNvSpPr>
          <p:nvPr>
            <p:ph type="title" idx="4294967295"/>
          </p:nvPr>
        </p:nvSpPr>
        <p:spPr>
          <a:xfrm>
            <a:off x="0" y="301625"/>
            <a:ext cx="9072563" cy="1262063"/>
          </a:xfrm>
        </p:spPr>
        <p:txBody>
          <a:bodyPr vert="horz">
            <a:spAutoFit/>
          </a:bodyPr>
          <a:lstStyle/>
          <a:p>
            <a:pPr lvl="0" rtl="0"/>
            <a:r>
              <a:rPr lang="en-US" dirty="0"/>
              <a:t>Net Control Operations</a:t>
            </a:r>
          </a:p>
        </p:txBody>
      </p:sp>
      <p:sp>
        <p:nvSpPr>
          <p:cNvPr id="4" name="Title 3">
            <a:extLst>
              <a:ext uri="{FF2B5EF4-FFF2-40B4-BE49-F238E27FC236}">
                <a16:creationId xmlns:a16="http://schemas.microsoft.com/office/drawing/2014/main" id="{E09F4CB2-5B40-4F58-B21C-17CD5F1BD460}"/>
              </a:ext>
            </a:extLst>
          </p:cNvPr>
          <p:cNvSpPr txBox="1">
            <a:spLocks noGrp="1"/>
          </p:cNvSpPr>
          <p:nvPr>
            <p:ph type="title" idx="4294967295"/>
          </p:nvPr>
        </p:nvSpPr>
        <p:spPr>
          <a:xfrm>
            <a:off x="0" y="6635988"/>
            <a:ext cx="7998488" cy="707886"/>
          </a:xfrm>
        </p:spPr>
        <p:txBody>
          <a:bodyPr vert="horz" wrap="square">
            <a:spAutoFit/>
          </a:bodyPr>
          <a:lstStyle/>
          <a:p>
            <a:pPr lvl="0" algn="l" rtl="0"/>
            <a:r>
              <a:rPr lang="en-US" sz="2000" dirty="0">
                <a:latin typeface="Biome" panose="020B0502040204020203" pitchFamily="34" charset="0"/>
                <a:cs typeface="Biome" panose="020B0502040204020203" pitchFamily="34" charset="0"/>
              </a:rPr>
              <a:t>Presented by Hayden Kaufman N2HAY/NNA4GC</a:t>
            </a:r>
            <a:br>
              <a:rPr lang="en-US" sz="2000" dirty="0">
                <a:latin typeface="Biome" panose="020B0502040204020203" pitchFamily="34" charset="0"/>
                <a:cs typeface="Biome" panose="020B0502040204020203" pitchFamily="34" charset="0"/>
              </a:rPr>
            </a:br>
            <a:r>
              <a:rPr lang="en-US" sz="2000" dirty="0">
                <a:latin typeface="Biome" panose="020B0502040204020203" pitchFamily="34" charset="0"/>
                <a:cs typeface="Biome" panose="020B0502040204020203" pitchFamily="34" charset="0"/>
              </a:rPr>
              <a:t>EC, Marion County Amateur Radio Emergency Service</a:t>
            </a:r>
          </a:p>
        </p:txBody>
      </p:sp>
      <p:pic>
        <p:nvPicPr>
          <p:cNvPr id="6" name="Picture 5">
            <a:extLst>
              <a:ext uri="{FF2B5EF4-FFF2-40B4-BE49-F238E27FC236}">
                <a16:creationId xmlns:a16="http://schemas.microsoft.com/office/drawing/2014/main" id="{B4198B00-FAB0-4526-2143-395B94602B57}"/>
              </a:ext>
            </a:extLst>
          </p:cNvPr>
          <p:cNvPicPr>
            <a:picLocks noChangeAspect="1"/>
          </p:cNvPicPr>
          <p:nvPr/>
        </p:nvPicPr>
        <p:blipFill>
          <a:blip r:embed="rId3">
            <a:lum/>
            <a:alphaModFix/>
          </a:blip>
          <a:srcRect/>
          <a:stretch>
            <a:fillRect/>
          </a:stretch>
        </p:blipFill>
        <p:spPr>
          <a:xfrm>
            <a:off x="91440" y="1941480"/>
            <a:ext cx="4930200" cy="3453480"/>
          </a:xfrm>
          <a:prstGeom prst="rect">
            <a:avLst/>
          </a:prstGeom>
          <a:noFill/>
          <a:ln>
            <a:noFill/>
          </a:ln>
        </p:spPr>
      </p:pic>
      <p:pic>
        <p:nvPicPr>
          <p:cNvPr id="10" name="Picture 9">
            <a:extLst>
              <a:ext uri="{FF2B5EF4-FFF2-40B4-BE49-F238E27FC236}">
                <a16:creationId xmlns:a16="http://schemas.microsoft.com/office/drawing/2014/main" id="{09BAF4DD-F612-FB26-E70A-657ABDF3B834}"/>
              </a:ext>
            </a:extLst>
          </p:cNvPr>
          <p:cNvPicPr>
            <a:picLocks noChangeAspect="1"/>
          </p:cNvPicPr>
          <p:nvPr/>
        </p:nvPicPr>
        <p:blipFill>
          <a:blip r:embed="rId4"/>
          <a:srcRect/>
          <a:stretch/>
        </p:blipFill>
        <p:spPr>
          <a:xfrm>
            <a:off x="7429158" y="4937736"/>
            <a:ext cx="2560027" cy="2560027"/>
          </a:xfrm>
          <a:prstGeom prst="rect">
            <a:avLst/>
          </a:prstGeom>
        </p:spPr>
      </p:pic>
      <p:pic>
        <p:nvPicPr>
          <p:cNvPr id="11" name="Picture 10">
            <a:extLst>
              <a:ext uri="{FF2B5EF4-FFF2-40B4-BE49-F238E27FC236}">
                <a16:creationId xmlns:a16="http://schemas.microsoft.com/office/drawing/2014/main" id="{E38E83D8-4EF8-D1ED-68AF-FB31F925F88E}"/>
              </a:ext>
            </a:extLst>
          </p:cNvPr>
          <p:cNvPicPr>
            <a:picLocks noChangeAspect="1"/>
          </p:cNvPicPr>
          <p:nvPr/>
        </p:nvPicPr>
        <p:blipFill>
          <a:blip r:embed="rId5"/>
          <a:stretch>
            <a:fillRect/>
          </a:stretch>
        </p:blipFill>
        <p:spPr>
          <a:xfrm>
            <a:off x="5610831" y="1941480"/>
            <a:ext cx="4105313" cy="2718166"/>
          </a:xfrm>
          <a:prstGeom prst="rect">
            <a:avLst/>
          </a:prstGeom>
        </p:spPr>
      </p:pic>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Rectangle 24">
            <a:extLst>
              <a:ext uri="{FF2B5EF4-FFF2-40B4-BE49-F238E27FC236}">
                <a16:creationId xmlns:a16="http://schemas.microsoft.com/office/drawing/2014/main" id="{C5D8C0F7-DF1A-A694-0C8F-F198A2E60D78}"/>
              </a:ext>
            </a:extLst>
          </p:cNvPr>
          <p:cNvSpPr txBox="1">
            <a:spLocks noGrp="1"/>
          </p:cNvSpPr>
          <p:nvPr>
            <p:ph type="title" idx="4294967295"/>
          </p:nvPr>
        </p:nvSpPr>
        <p:spPr>
          <a:xfrm>
            <a:off x="281354" y="787466"/>
            <a:ext cx="3279883" cy="5596260"/>
          </a:xfrm>
        </p:spPr>
        <p:txBody>
          <a:bodyPr vert="horz" lIns="91440" tIns="45720" rIns="91440" bIns="45720" rtlCol="0" anchor="ctr">
            <a:normAutofit/>
          </a:bodyPr>
          <a:lstStyle/>
          <a:p>
            <a:pPr lvl="0" defTabSz="457200"/>
            <a:r>
              <a:rPr lang="en-US" sz="3800" b="0" dirty="0">
                <a:gradFill flip="none" rotWithShape="1">
                  <a:gsLst>
                    <a:gs pos="0">
                      <a:schemeClr val="tx1"/>
                    </a:gs>
                    <a:gs pos="100000">
                      <a:schemeClr val="tx1">
                        <a:lumMod val="65000"/>
                      </a:schemeClr>
                    </a:gs>
                  </a:gsLst>
                  <a:lin ang="5580000" scaled="0"/>
                  <a:tileRect/>
                </a:gradFill>
              </a:rPr>
              <a:t>More on emergency nets</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0964" y="0"/>
            <a:ext cx="6249660" cy="7559675"/>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1370" y="3587020"/>
            <a:ext cx="7559675" cy="38563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Segoe UI Semibold" panose="020B0702040204020203" pitchFamily="34" charset="0"/>
            </a:endParaRPr>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8389" y="0"/>
            <a:ext cx="0" cy="7559675"/>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Rectangle 25">
            <a:extLst>
              <a:ext uri="{FF2B5EF4-FFF2-40B4-BE49-F238E27FC236}">
                <a16:creationId xmlns:a16="http://schemas.microsoft.com/office/drawing/2014/main" id="{6821BA8A-A8C6-41B2-EA18-5AA2F9617B36}"/>
              </a:ext>
            </a:extLst>
          </p:cNvPr>
          <p:cNvSpPr txBox="1">
            <a:spLocks noGrp="1"/>
          </p:cNvSpPr>
          <p:nvPr>
            <p:ph type="body" idx="4294967295"/>
          </p:nvPr>
        </p:nvSpPr>
        <p:spPr>
          <a:xfrm>
            <a:off x="4111828" y="787466"/>
            <a:ext cx="5170745" cy="5596259"/>
          </a:xfrm>
        </p:spPr>
        <p:txBody>
          <a:bodyPr vert="horz" lIns="91440" tIns="45720" rIns="91440" bIns="45720" rtlCol="0" anchor="ctr">
            <a:normAutofit/>
          </a:bodyPr>
          <a:lstStyle/>
          <a:p>
            <a:pPr lvl="0" defTabSz="457200">
              <a:spcAft>
                <a:spcPts val="600"/>
              </a:spcAft>
              <a:buClr>
                <a:schemeClr val="tx1"/>
              </a:buClr>
            </a:pPr>
            <a:r>
              <a:rPr lang="en-US" dirty="0"/>
              <a:t>An Emergency Net is a group of stations who provide communication to one or more served agencies or to the general public in an emergency.</a:t>
            </a:r>
          </a:p>
          <a:p>
            <a:pPr lvl="0" defTabSz="457200">
              <a:spcAft>
                <a:spcPts val="600"/>
              </a:spcAft>
              <a:buClr>
                <a:schemeClr val="tx1"/>
              </a:buClr>
            </a:pPr>
            <a:r>
              <a:rPr lang="en-US" dirty="0"/>
              <a:t>Emergency nets may have different purposes and a given emergency may require one or more of these types of net. During a small operation, all functions may be combined into one net.</a:t>
            </a:r>
          </a:p>
          <a:p>
            <a:pPr lvl="0" defTabSz="457200">
              <a:spcAft>
                <a:spcPts val="600"/>
              </a:spcAft>
              <a:buClr>
                <a:schemeClr val="tx1"/>
              </a:buClr>
            </a:pPr>
            <a:r>
              <a:rPr lang="en-US" dirty="0" err="1"/>
              <a:t>SkyWarn</a:t>
            </a:r>
            <a:r>
              <a:rPr lang="en-US" dirty="0"/>
              <a:t> and ARES are examples of emergency nets. Tactical, Command, Resource and Information nets are types of emergency functions used during an Emergency Net.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5681438-D58D-28DC-E812-3C6AE74D40C8}"/>
              </a:ext>
            </a:extLst>
          </p:cNvPr>
          <p:cNvSpPr txBox="1">
            <a:spLocks noGrp="1"/>
          </p:cNvSpPr>
          <p:nvPr>
            <p:ph type="title" idx="4294967295"/>
          </p:nvPr>
        </p:nvSpPr>
        <p:spPr>
          <a:xfrm>
            <a:off x="6713693" y="709302"/>
            <a:ext cx="2599428" cy="6141067"/>
          </a:xfrm>
        </p:spPr>
        <p:txBody>
          <a:bodyPr vert="horz" lIns="91440" tIns="45720" rIns="91440" bIns="45720" rtlCol="0" anchor="ctr">
            <a:normAutofit/>
          </a:bodyPr>
          <a:lstStyle/>
          <a:p>
            <a:pPr lvl="0" defTabSz="457200"/>
            <a:r>
              <a:rPr lang="en-US" sz="3500" b="0"/>
              <a:t>Why do I want to be Net Control?</a:t>
            </a:r>
          </a:p>
        </p:txBody>
      </p:sp>
      <p:sp>
        <p:nvSpPr>
          <p:cNvPr id="18" name="Rectangle 17">
            <a:extLst>
              <a:ext uri="{FF2B5EF4-FFF2-40B4-BE49-F238E27FC236}">
                <a16:creationId xmlns:a16="http://schemas.microsoft.com/office/drawing/2014/main" id="{347942C5-DF08-46ED-8ECD-B79DC12665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27769" cy="75596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p:nvSpPr>
          <p:cNvPr id="20" name="Rectangle 19">
            <a:extLst>
              <a:ext uri="{FF2B5EF4-FFF2-40B4-BE49-F238E27FC236}">
                <a16:creationId xmlns:a16="http://schemas.microsoft.com/office/drawing/2014/main" id="{FFE5666F-85EC-4CA8-8999-EAA6ED762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86617" y="3587020"/>
            <a:ext cx="7559675" cy="38563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Segoe UI Semibold" panose="020B0702040204020203" pitchFamily="34" charset="0"/>
            </a:endParaRPr>
          </a:p>
        </p:txBody>
      </p:sp>
      <p:cxnSp>
        <p:nvCxnSpPr>
          <p:cNvPr id="22" name="Straight Connector 21">
            <a:extLst>
              <a:ext uri="{FF2B5EF4-FFF2-40B4-BE49-F238E27FC236}">
                <a16:creationId xmlns:a16="http://schemas.microsoft.com/office/drawing/2014/main" id="{B4B374B6-3075-4EDF-A979-70169FC8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487001" y="3779838"/>
            <a:ext cx="7559675"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graphicFrame>
        <p:nvGraphicFramePr>
          <p:cNvPr id="14" name="Rectangle 6">
            <a:extLst>
              <a:ext uri="{FF2B5EF4-FFF2-40B4-BE49-F238E27FC236}">
                <a16:creationId xmlns:a16="http://schemas.microsoft.com/office/drawing/2014/main" id="{D0770CAD-D9C8-5374-40C7-C17BDC6B9DCE}"/>
              </a:ext>
            </a:extLst>
          </p:cNvPr>
          <p:cNvGraphicFramePr/>
          <p:nvPr>
            <p:extLst>
              <p:ext uri="{D42A27DB-BD31-4B8C-83A1-F6EECF244321}">
                <p14:modId xmlns:p14="http://schemas.microsoft.com/office/powerpoint/2010/main" val="2168537892"/>
              </p:ext>
            </p:extLst>
          </p:nvPr>
        </p:nvGraphicFramePr>
        <p:xfrm>
          <a:off x="532033" y="709303"/>
          <a:ext cx="5162675" cy="61410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D38A6-AB8D-14AE-42E3-8A0BCEC1CE4B}"/>
              </a:ext>
            </a:extLst>
          </p:cNvPr>
          <p:cNvSpPr txBox="1">
            <a:spLocks noGrp="1"/>
          </p:cNvSpPr>
          <p:nvPr>
            <p:ph type="title" idx="4294967295"/>
          </p:nvPr>
        </p:nvSpPr>
        <p:spPr>
          <a:xfrm>
            <a:off x="553848" y="1576507"/>
            <a:ext cx="2504705" cy="4052008"/>
          </a:xfrm>
        </p:spPr>
        <p:txBody>
          <a:bodyPr vert="horz" lIns="91440" tIns="45720" rIns="91440" bIns="45720" rtlCol="0" anchor="ctr">
            <a:normAutofit/>
          </a:bodyPr>
          <a:lstStyle/>
          <a:p>
            <a:pPr lvl="0" defTabSz="457200"/>
            <a:r>
              <a:rPr lang="en-US" sz="3800"/>
              <a:t>Why Me?</a:t>
            </a:r>
          </a:p>
        </p:txBody>
      </p:sp>
      <p:sp>
        <p:nvSpPr>
          <p:cNvPr id="18" name="Rectangle 17">
            <a:extLst>
              <a:ext uri="{FF2B5EF4-FFF2-40B4-BE49-F238E27FC236}">
                <a16:creationId xmlns:a16="http://schemas.microsoft.com/office/drawing/2014/main" id="{2937621F-3E53-4946-844E-C51246BF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56846" y="0"/>
            <a:ext cx="6723779" cy="7559675"/>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cxnSp>
        <p:nvCxnSpPr>
          <p:cNvPr id="20" name="Straight Connector 19">
            <a:extLst>
              <a:ext uri="{FF2B5EF4-FFF2-40B4-BE49-F238E27FC236}">
                <a16:creationId xmlns:a16="http://schemas.microsoft.com/office/drawing/2014/main" id="{C5A64FE9-0F66-460B-89A3-79E9789ED1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65145" y="0"/>
            <a:ext cx="0" cy="7559675"/>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22" name="Rectangle 21">
            <a:extLst>
              <a:ext uri="{FF2B5EF4-FFF2-40B4-BE49-F238E27FC236}">
                <a16:creationId xmlns:a16="http://schemas.microsoft.com/office/drawing/2014/main" id="{69DBA25F-9778-4AAE-BA46-C1D8CB68E7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04695" y="3587020"/>
            <a:ext cx="7559675" cy="38563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Segoe UI Semibold" panose="020B0702040204020203" pitchFamily="34" charset="0"/>
            </a:endParaRPr>
          </a:p>
        </p:txBody>
      </p:sp>
      <p:graphicFrame>
        <p:nvGraphicFramePr>
          <p:cNvPr id="14" name="Text Placeholder 2">
            <a:extLst>
              <a:ext uri="{FF2B5EF4-FFF2-40B4-BE49-F238E27FC236}">
                <a16:creationId xmlns:a16="http://schemas.microsoft.com/office/drawing/2014/main" id="{069DC3EB-56A2-0689-965D-D74940BDB09B}"/>
              </a:ext>
            </a:extLst>
          </p:cNvPr>
          <p:cNvGraphicFramePr/>
          <p:nvPr>
            <p:extLst>
              <p:ext uri="{D42A27DB-BD31-4B8C-83A1-F6EECF244321}">
                <p14:modId xmlns:p14="http://schemas.microsoft.com/office/powerpoint/2010/main" val="322450406"/>
              </p:ext>
            </p:extLst>
          </p:nvPr>
        </p:nvGraphicFramePr>
        <p:xfrm>
          <a:off x="4179073" y="1063954"/>
          <a:ext cx="4999081" cy="50771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5BCBB-0F9E-68F2-5731-F030CF3F7E9C}"/>
              </a:ext>
            </a:extLst>
          </p:cNvPr>
          <p:cNvSpPr txBox="1">
            <a:spLocks noGrp="1"/>
          </p:cNvSpPr>
          <p:nvPr>
            <p:ph type="title" idx="4294967295"/>
          </p:nvPr>
        </p:nvSpPr>
        <p:spPr>
          <a:xfrm>
            <a:off x="0" y="301625"/>
            <a:ext cx="9072563" cy="1262063"/>
          </a:xfrm>
        </p:spPr>
        <p:txBody>
          <a:bodyPr vert="horz">
            <a:spAutoFit/>
          </a:bodyPr>
          <a:lstStyle/>
          <a:p>
            <a:pPr lvl="0" rtl="0"/>
            <a:r>
              <a:rPr lang="en-US"/>
              <a:t>Traits of a good NCO</a:t>
            </a:r>
          </a:p>
        </p:txBody>
      </p:sp>
      <p:sp>
        <p:nvSpPr>
          <p:cNvPr id="3" name="TextBox 2">
            <a:extLst>
              <a:ext uri="{FF2B5EF4-FFF2-40B4-BE49-F238E27FC236}">
                <a16:creationId xmlns:a16="http://schemas.microsoft.com/office/drawing/2014/main" id="{465733CB-8637-259C-A2A8-252658D3DC6F}"/>
              </a:ext>
            </a:extLst>
          </p:cNvPr>
          <p:cNvSpPr txBox="1"/>
          <p:nvPr/>
        </p:nvSpPr>
        <p:spPr>
          <a:xfrm>
            <a:off x="503999" y="2164680"/>
            <a:ext cx="9071640" cy="4474800"/>
          </a:xfrm>
          <a:prstGeom prst="rect">
            <a:avLst/>
          </a:prstGeom>
          <a:noFill/>
          <a:ln>
            <a:noFill/>
          </a:ln>
        </p:spPr>
        <p:txBody>
          <a:bodyPr vert="horz" wrap="none" lIns="90000" tIns="45000" rIns="90000" bIns="45000" compatLnSpc="0">
            <a:spAutoFit/>
          </a:bodyPr>
          <a:lstStyle/>
          <a:p>
            <a:pPr marL="0" marR="0" lvl="0" indent="0" rtl="0" hangingPunct="0">
              <a:lnSpc>
                <a:spcPct val="100000"/>
              </a:lnSpc>
              <a:spcBef>
                <a:spcPts val="0"/>
              </a:spcBef>
              <a:spcAft>
                <a:spcPts val="0"/>
              </a:spcAft>
              <a:buNone/>
              <a:tabLst/>
            </a:pPr>
            <a:r>
              <a:rPr lang="en-US" sz="1800" b="0" i="0" u="none" strike="noStrike">
                <a:ln>
                  <a:noFill/>
                </a:ln>
                <a:latin typeface="Albany" pitchFamily="18"/>
                <a:ea typeface="Andale Sans UI" pitchFamily="2"/>
                <a:cs typeface="Tahoma" pitchFamily="2"/>
              </a:rPr>
              <a:t>Does anyone remember the Boy Scout Law?</a:t>
            </a:r>
          </a:p>
          <a:p>
            <a:pPr marL="0" marR="0" lvl="0" indent="0" rtl="0" hangingPunct="0">
              <a:lnSpc>
                <a:spcPct val="100000"/>
              </a:lnSpc>
              <a:spcBef>
                <a:spcPts val="0"/>
              </a:spcBef>
              <a:spcAft>
                <a:spcPts val="0"/>
              </a:spcAft>
              <a:buNone/>
              <a:tabLst/>
            </a:pPr>
            <a:endParaRPr lang="en-US" sz="1800" b="0" i="1" u="none" strike="noStrike">
              <a:ln>
                <a:noFill/>
              </a:ln>
              <a:latin typeface="Albany" pitchFamily="18"/>
              <a:ea typeface="Andale Sans UI" pitchFamily="2"/>
              <a:cs typeface="Tahoma" pitchFamily="2"/>
            </a:endParaRPr>
          </a:p>
        </p:txBody>
      </p:sp>
      <p:pic>
        <p:nvPicPr>
          <p:cNvPr id="4" name="Picture 3">
            <a:extLst>
              <a:ext uri="{FF2B5EF4-FFF2-40B4-BE49-F238E27FC236}">
                <a16:creationId xmlns:a16="http://schemas.microsoft.com/office/drawing/2014/main" id="{DC8BE88F-19BA-C178-7F5E-ED23147351CA}"/>
              </a:ext>
            </a:extLst>
          </p:cNvPr>
          <p:cNvPicPr>
            <a:picLocks noChangeAspect="1"/>
          </p:cNvPicPr>
          <p:nvPr/>
        </p:nvPicPr>
        <p:blipFill>
          <a:blip r:embed="rId3">
            <a:lum/>
            <a:alphaModFix/>
          </a:blip>
          <a:srcRect/>
          <a:stretch>
            <a:fillRect/>
          </a:stretch>
        </p:blipFill>
        <p:spPr>
          <a:xfrm>
            <a:off x="2468880" y="2674800"/>
            <a:ext cx="5802120" cy="400032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F5F1E-A5AE-09E6-9AD1-7950032348A7}"/>
              </a:ext>
            </a:extLst>
          </p:cNvPr>
          <p:cNvSpPr txBox="1">
            <a:spLocks noGrp="1"/>
          </p:cNvSpPr>
          <p:nvPr>
            <p:ph type="title" idx="4294967295"/>
          </p:nvPr>
        </p:nvSpPr>
        <p:spPr>
          <a:xfrm>
            <a:off x="805473" y="787466"/>
            <a:ext cx="2755764" cy="5596260"/>
          </a:xfrm>
        </p:spPr>
        <p:txBody>
          <a:bodyPr vert="horz" lIns="91440" tIns="45720" rIns="91440" bIns="45720" rtlCol="0" anchor="ctr">
            <a:normAutofit/>
          </a:bodyPr>
          <a:lstStyle/>
          <a:p>
            <a:pPr lvl="0" defTabSz="457200"/>
            <a:r>
              <a:rPr lang="en-US" sz="3800">
                <a:gradFill flip="none" rotWithShape="1">
                  <a:gsLst>
                    <a:gs pos="0">
                      <a:schemeClr val="tx1"/>
                    </a:gs>
                    <a:gs pos="100000">
                      <a:schemeClr val="tx1">
                        <a:lumMod val="65000"/>
                      </a:schemeClr>
                    </a:gs>
                  </a:gsLst>
                  <a:lin ang="5580000" scaled="0"/>
                  <a:tileRect/>
                </a:gradFill>
              </a:rPr>
              <a:t>What It Takes!</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0964" y="0"/>
            <a:ext cx="6249660" cy="7559675"/>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1370" y="3587020"/>
            <a:ext cx="7559675" cy="38563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Segoe UI Semibold" panose="020B0702040204020203" pitchFamily="34" charset="0"/>
            </a:endParaRPr>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8389" y="0"/>
            <a:ext cx="0" cy="7559675"/>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Text Placeholder 2">
            <a:extLst>
              <a:ext uri="{FF2B5EF4-FFF2-40B4-BE49-F238E27FC236}">
                <a16:creationId xmlns:a16="http://schemas.microsoft.com/office/drawing/2014/main" id="{C30539D9-B70B-EAEE-714D-679E776DBA94}"/>
              </a:ext>
            </a:extLst>
          </p:cNvPr>
          <p:cNvSpPr txBox="1">
            <a:spLocks noGrp="1"/>
          </p:cNvSpPr>
          <p:nvPr>
            <p:ph type="body" idx="4294967295"/>
          </p:nvPr>
        </p:nvSpPr>
        <p:spPr>
          <a:xfrm>
            <a:off x="4111828" y="787466"/>
            <a:ext cx="5170745" cy="5596259"/>
          </a:xfrm>
        </p:spPr>
        <p:txBody>
          <a:bodyPr vert="horz" lIns="91440" tIns="45720" rIns="91440" bIns="45720" rtlCol="0" anchor="ctr">
            <a:normAutofit/>
          </a:bodyPr>
          <a:lstStyle/>
          <a:p>
            <a:pPr lvl="0" defTabSz="457200">
              <a:lnSpc>
                <a:spcPct val="90000"/>
              </a:lnSpc>
              <a:spcAft>
                <a:spcPts val="600"/>
              </a:spcAft>
              <a:buClr>
                <a:schemeClr val="tx1"/>
              </a:buClr>
            </a:pPr>
            <a:r>
              <a:rPr lang="en-US" sz="1700" b="1"/>
              <a:t>Well, a good NCO is…</a:t>
            </a:r>
          </a:p>
          <a:p>
            <a:pPr lvl="0" defTabSz="457200">
              <a:lnSpc>
                <a:spcPct val="90000"/>
              </a:lnSpc>
              <a:spcAft>
                <a:spcPts val="600"/>
              </a:spcAft>
              <a:buClr>
                <a:schemeClr val="tx1"/>
              </a:buClr>
            </a:pPr>
            <a:r>
              <a:rPr lang="en-US" sz="1700"/>
              <a:t>A good communicator with consistent skills and fluent command of our language</a:t>
            </a:r>
          </a:p>
          <a:p>
            <a:pPr lvl="0" defTabSz="457200">
              <a:lnSpc>
                <a:spcPct val="90000"/>
              </a:lnSpc>
              <a:spcAft>
                <a:spcPts val="600"/>
              </a:spcAft>
              <a:buClr>
                <a:schemeClr val="tx1"/>
              </a:buClr>
            </a:pPr>
            <a:r>
              <a:rPr lang="en-US" sz="1700"/>
              <a:t>Someone with good voice quality</a:t>
            </a:r>
          </a:p>
          <a:p>
            <a:pPr lvl="0" defTabSz="457200">
              <a:lnSpc>
                <a:spcPct val="90000"/>
              </a:lnSpc>
              <a:spcAft>
                <a:spcPts val="600"/>
              </a:spcAft>
              <a:buClr>
                <a:schemeClr val="tx1"/>
              </a:buClr>
            </a:pPr>
            <a:r>
              <a:rPr lang="en-US" sz="1700"/>
              <a:t>Someone with good hearing capabilities</a:t>
            </a:r>
          </a:p>
          <a:p>
            <a:pPr lvl="0" defTabSz="457200">
              <a:lnSpc>
                <a:spcPct val="90000"/>
              </a:lnSpc>
              <a:spcAft>
                <a:spcPts val="600"/>
              </a:spcAft>
              <a:buClr>
                <a:schemeClr val="tx1"/>
              </a:buClr>
            </a:pPr>
            <a:r>
              <a:rPr lang="en-US" sz="1700"/>
              <a:t>Someone with good listening capabilities</a:t>
            </a:r>
          </a:p>
          <a:p>
            <a:pPr lvl="0" defTabSz="457200">
              <a:lnSpc>
                <a:spcPct val="90000"/>
              </a:lnSpc>
              <a:spcAft>
                <a:spcPts val="600"/>
              </a:spcAft>
              <a:buClr>
                <a:schemeClr val="tx1"/>
              </a:buClr>
            </a:pPr>
            <a:r>
              <a:rPr lang="en-US" sz="1700"/>
              <a:t>Someone with good ear-to-hand copying skills</a:t>
            </a:r>
          </a:p>
          <a:p>
            <a:pPr lvl="0" defTabSz="457200">
              <a:lnSpc>
                <a:spcPct val="90000"/>
              </a:lnSpc>
              <a:spcAft>
                <a:spcPts val="600"/>
              </a:spcAft>
              <a:buClr>
                <a:schemeClr val="tx1"/>
              </a:buClr>
            </a:pPr>
            <a:r>
              <a:rPr lang="en-US" sz="1700"/>
              <a:t>Someone who understands what SERVICE means</a:t>
            </a:r>
          </a:p>
          <a:p>
            <a:pPr lvl="0" defTabSz="457200">
              <a:lnSpc>
                <a:spcPct val="90000"/>
              </a:lnSpc>
              <a:spcAft>
                <a:spcPts val="600"/>
              </a:spcAft>
              <a:buClr>
                <a:schemeClr val="tx1"/>
              </a:buClr>
            </a:pPr>
            <a:r>
              <a:rPr lang="en-US" sz="1700"/>
              <a:t>Someone who has good knowledge of the Incident Command System</a:t>
            </a:r>
          </a:p>
          <a:p>
            <a:pPr lvl="0" defTabSz="457200">
              <a:lnSpc>
                <a:spcPct val="90000"/>
              </a:lnSpc>
              <a:spcAft>
                <a:spcPts val="600"/>
              </a:spcAft>
              <a:buClr>
                <a:schemeClr val="tx1"/>
              </a:buClr>
            </a:pPr>
            <a:r>
              <a:rPr lang="en-US" sz="1700"/>
              <a:t>Someone who is willing to take and carry out direct orders</a:t>
            </a:r>
          </a:p>
          <a:p>
            <a:pPr lvl="0" defTabSz="457200">
              <a:lnSpc>
                <a:spcPct val="90000"/>
              </a:lnSpc>
              <a:spcAft>
                <a:spcPts val="600"/>
              </a:spcAft>
              <a:buClr>
                <a:schemeClr val="tx1"/>
              </a:buClr>
            </a:pPr>
            <a:r>
              <a:rPr lang="en-US" sz="1700"/>
              <a:t>A strong team player</a:t>
            </a:r>
          </a:p>
          <a:p>
            <a:pPr lvl="0" defTabSz="457200">
              <a:lnSpc>
                <a:spcPct val="90000"/>
              </a:lnSpc>
              <a:spcAft>
                <a:spcPts val="600"/>
              </a:spcAft>
              <a:buClr>
                <a:schemeClr val="tx1"/>
              </a:buClr>
            </a:pPr>
            <a:r>
              <a:rPr lang="en-US" sz="1700"/>
              <a:t>Self-assured but not overbearing</a:t>
            </a:r>
          </a:p>
          <a:p>
            <a:pPr lvl="0" defTabSz="457200">
              <a:lnSpc>
                <a:spcPct val="90000"/>
              </a:lnSpc>
              <a:spcAft>
                <a:spcPts val="600"/>
              </a:spcAft>
              <a:buClr>
                <a:schemeClr val="tx1"/>
              </a:buClr>
            </a:pPr>
            <a:r>
              <a:rPr lang="en-US" sz="1700"/>
              <a:t>Decisive, with the maturity to make good judgment calls</a:t>
            </a:r>
          </a:p>
          <a:p>
            <a:pPr lvl="0" defTabSz="457200">
              <a:lnSpc>
                <a:spcPct val="90000"/>
              </a:lnSpc>
              <a:spcAft>
                <a:spcPts val="600"/>
              </a:spcAft>
              <a:buClr>
                <a:schemeClr val="tx1"/>
              </a:buClr>
            </a:pPr>
            <a:endParaRPr lang="en-US" sz="1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0"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0"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fill="hold" nodeType="clickEffect">
                                  <p:stCondLst>
                                    <p:cond delay="0"/>
                                  </p:stCondLst>
                                  <p:childTnLst>
                                    <p:set>
                                      <p:cBhvr>
                                        <p:cTn id="14" dur="0"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fill="hold" nodeType="clickEffect">
                                  <p:stCondLst>
                                    <p:cond delay="0"/>
                                  </p:stCondLst>
                                  <p:childTnLst>
                                    <p:set>
                                      <p:cBhvr>
                                        <p:cTn id="18" dur="0"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fill="hold" nodeType="clickEffect">
                                  <p:stCondLst>
                                    <p:cond delay="0"/>
                                  </p:stCondLst>
                                  <p:childTnLst>
                                    <p:set>
                                      <p:cBhvr>
                                        <p:cTn id="22" dur="0"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fill="hold" nodeType="clickEffect">
                                  <p:stCondLst>
                                    <p:cond delay="0"/>
                                  </p:stCondLst>
                                  <p:childTnLst>
                                    <p:set>
                                      <p:cBhvr>
                                        <p:cTn id="26" dur="0"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fill="hold" nodeType="clickEffect">
                                  <p:stCondLst>
                                    <p:cond delay="0"/>
                                  </p:stCondLst>
                                  <p:childTnLst>
                                    <p:set>
                                      <p:cBhvr>
                                        <p:cTn id="30" dur="0"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fill="hold" nodeType="clickEffect">
                                  <p:stCondLst>
                                    <p:cond delay="0"/>
                                  </p:stCondLst>
                                  <p:childTnLst>
                                    <p:set>
                                      <p:cBhvr>
                                        <p:cTn id="34" dur="0"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fill="hold" nodeType="clickEffect">
                                  <p:stCondLst>
                                    <p:cond delay="0"/>
                                  </p:stCondLst>
                                  <p:childTnLst>
                                    <p:set>
                                      <p:cBhvr>
                                        <p:cTn id="38" dur="0"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fill="hold" nodeType="clickEffect">
                                  <p:stCondLst>
                                    <p:cond delay="0"/>
                                  </p:stCondLst>
                                  <p:childTnLst>
                                    <p:set>
                                      <p:cBhvr>
                                        <p:cTn id="42" dur="0"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fill="hold" nodeType="clickEffect">
                                  <p:stCondLst>
                                    <p:cond delay="0"/>
                                  </p:stCondLst>
                                  <p:childTnLst>
                                    <p:set>
                                      <p:cBhvr>
                                        <p:cTn id="46" dur="0"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fill="hold" nodeType="clickEffect">
                                  <p:stCondLst>
                                    <p:cond delay="0"/>
                                  </p:stCondLst>
                                  <p:childTnLst>
                                    <p:set>
                                      <p:cBhvr>
                                        <p:cTn id="50" dur="0"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85D32-DB5C-3481-5432-DEB660D7C0EE}"/>
              </a:ext>
            </a:extLst>
          </p:cNvPr>
          <p:cNvSpPr txBox="1">
            <a:spLocks noGrp="1"/>
          </p:cNvSpPr>
          <p:nvPr>
            <p:ph type="title" idx="4294967295"/>
          </p:nvPr>
        </p:nvSpPr>
        <p:spPr>
          <a:xfrm>
            <a:off x="805473" y="787466"/>
            <a:ext cx="2755764" cy="5596260"/>
          </a:xfrm>
        </p:spPr>
        <p:txBody>
          <a:bodyPr vert="horz" lIns="91440" tIns="45720" rIns="91440" bIns="45720" rtlCol="0" anchor="ctr">
            <a:normAutofit/>
          </a:bodyPr>
          <a:lstStyle/>
          <a:p>
            <a:pPr lvl="0" defTabSz="457200"/>
            <a:r>
              <a:rPr lang="en-US" sz="3800">
                <a:gradFill flip="none" rotWithShape="1">
                  <a:gsLst>
                    <a:gs pos="0">
                      <a:schemeClr val="tx1"/>
                    </a:gs>
                    <a:gs pos="100000">
                      <a:schemeClr val="tx1">
                        <a:lumMod val="65000"/>
                      </a:schemeClr>
                    </a:gs>
                  </a:gsLst>
                  <a:lin ang="5580000" scaled="0"/>
                  <a:tileRect/>
                </a:gradFill>
              </a:rPr>
              <a:t>More of What It Takes!</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0964" y="0"/>
            <a:ext cx="6249660" cy="7559675"/>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1370" y="3587020"/>
            <a:ext cx="7559675" cy="38563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Segoe UI Semibold" panose="020B0702040204020203" pitchFamily="34" charset="0"/>
            </a:endParaRPr>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8389" y="0"/>
            <a:ext cx="0" cy="7559675"/>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Text Placeholder 2">
            <a:extLst>
              <a:ext uri="{FF2B5EF4-FFF2-40B4-BE49-F238E27FC236}">
                <a16:creationId xmlns:a16="http://schemas.microsoft.com/office/drawing/2014/main" id="{25DCED53-34FA-46AC-4A16-193BDF0ED8FF}"/>
              </a:ext>
            </a:extLst>
          </p:cNvPr>
          <p:cNvSpPr txBox="1">
            <a:spLocks noGrp="1"/>
          </p:cNvSpPr>
          <p:nvPr>
            <p:ph type="body" idx="4294967295"/>
          </p:nvPr>
        </p:nvSpPr>
        <p:spPr>
          <a:xfrm>
            <a:off x="4111828" y="787466"/>
            <a:ext cx="5170745" cy="5596259"/>
          </a:xfrm>
        </p:spPr>
        <p:txBody>
          <a:bodyPr vert="horz" lIns="91440" tIns="45720" rIns="91440" bIns="45720" rtlCol="0" anchor="ctr">
            <a:normAutofit/>
          </a:bodyPr>
          <a:lstStyle/>
          <a:p>
            <a:pPr lvl="0" defTabSz="457200">
              <a:spcAft>
                <a:spcPts val="600"/>
              </a:spcAft>
              <a:buClr>
                <a:schemeClr val="tx1"/>
              </a:buClr>
            </a:pPr>
            <a:r>
              <a:rPr lang="en-US" b="1"/>
              <a:t>A good NCO also needs to be...</a:t>
            </a:r>
          </a:p>
          <a:p>
            <a:pPr lvl="0" defTabSz="457200">
              <a:spcAft>
                <a:spcPts val="600"/>
              </a:spcAft>
              <a:buClr>
                <a:schemeClr val="tx1"/>
              </a:buClr>
            </a:pPr>
            <a:r>
              <a:rPr lang="en-US"/>
              <a:t>Physically able to tolerate high stress for extended periods</a:t>
            </a:r>
          </a:p>
          <a:p>
            <a:pPr lvl="0" defTabSz="457200">
              <a:spcAft>
                <a:spcPts val="600"/>
              </a:spcAft>
              <a:buClr>
                <a:schemeClr val="tx1"/>
              </a:buClr>
            </a:pPr>
            <a:r>
              <a:rPr lang="en-US"/>
              <a:t>Constantly concerned for the safety of participants</a:t>
            </a:r>
          </a:p>
          <a:p>
            <a:pPr lvl="0" defTabSz="457200">
              <a:spcAft>
                <a:spcPts val="600"/>
              </a:spcAft>
              <a:buClr>
                <a:schemeClr val="tx1"/>
              </a:buClr>
            </a:pPr>
            <a:r>
              <a:rPr lang="en-US"/>
              <a:t>A good organizer</a:t>
            </a:r>
          </a:p>
          <a:p>
            <a:pPr lvl="0" defTabSz="457200">
              <a:spcAft>
                <a:spcPts val="600"/>
              </a:spcAft>
              <a:buClr>
                <a:schemeClr val="tx1"/>
              </a:buClr>
            </a:pPr>
            <a:r>
              <a:rPr lang="en-US"/>
              <a:t>Able to absorb new terminologies quickly</a:t>
            </a:r>
          </a:p>
          <a:p>
            <a:pPr lvl="0" defTabSz="457200">
              <a:spcAft>
                <a:spcPts val="600"/>
              </a:spcAft>
              <a:buClr>
                <a:schemeClr val="tx1"/>
              </a:buClr>
            </a:pPr>
            <a:r>
              <a:rPr lang="en-US"/>
              <a:t>Generally neat of appearance</a:t>
            </a:r>
          </a:p>
          <a:p>
            <a:pPr lvl="0" defTabSz="457200">
              <a:spcAft>
                <a:spcPts val="600"/>
              </a:spcAft>
              <a:buClr>
                <a:schemeClr val="tx1"/>
              </a:buClr>
            </a:pPr>
            <a:r>
              <a:rPr lang="en-US"/>
              <a:t>Someone who consistently demonstrates above average operating techniques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name="page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32D4B-5D58-9FAC-9136-D07C6588CEDC}"/>
              </a:ext>
            </a:extLst>
          </p:cNvPr>
          <p:cNvSpPr txBox="1">
            <a:spLocks noGrp="1"/>
          </p:cNvSpPr>
          <p:nvPr>
            <p:ph type="title" idx="4294967295"/>
          </p:nvPr>
        </p:nvSpPr>
        <p:spPr>
          <a:xfrm>
            <a:off x="0" y="301625"/>
            <a:ext cx="9072563" cy="1262063"/>
          </a:xfrm>
        </p:spPr>
        <p:txBody>
          <a:bodyPr vert="horz"/>
          <a:lstStyle/>
          <a:p>
            <a:pPr lvl="0" rtl="0"/>
            <a:r>
              <a:rPr lang="en-US" dirty="0"/>
              <a:t>LAUGH!</a:t>
            </a:r>
          </a:p>
        </p:txBody>
      </p:sp>
      <p:sp>
        <p:nvSpPr>
          <p:cNvPr id="3" name="Text Placeholder 2">
            <a:extLst>
              <a:ext uri="{FF2B5EF4-FFF2-40B4-BE49-F238E27FC236}">
                <a16:creationId xmlns:a16="http://schemas.microsoft.com/office/drawing/2014/main" id="{D3846EF0-4C42-B448-EF05-0EC66A9AEF2F}"/>
              </a:ext>
            </a:extLst>
          </p:cNvPr>
          <p:cNvSpPr txBox="1">
            <a:spLocks noGrp="1"/>
          </p:cNvSpPr>
          <p:nvPr>
            <p:ph type="body" idx="4294967295"/>
          </p:nvPr>
        </p:nvSpPr>
        <p:spPr>
          <a:xfrm>
            <a:off x="0" y="2165350"/>
            <a:ext cx="9072563" cy="4384675"/>
          </a:xfrm>
        </p:spPr>
        <p:txBody>
          <a:bodyPr/>
          <a:lstStyle/>
          <a:p>
            <a:pPr lvl="0">
              <a:buSzPct val="45000"/>
              <a:buFont typeface="StarSymbol"/>
              <a:buChar char="●"/>
            </a:pPr>
            <a:r>
              <a:rPr lang="en-US"/>
              <a:t>HAVE A GOOD SENSE OF HUMOR!</a:t>
            </a:r>
          </a:p>
        </p:txBody>
      </p:sp>
      <p:pic>
        <p:nvPicPr>
          <p:cNvPr id="4" name="Picture 3">
            <a:extLst>
              <a:ext uri="{FF2B5EF4-FFF2-40B4-BE49-F238E27FC236}">
                <a16:creationId xmlns:a16="http://schemas.microsoft.com/office/drawing/2014/main" id="{997B0C9A-EBC7-12AD-58CF-5FA748AD0CA6}"/>
              </a:ext>
            </a:extLst>
          </p:cNvPr>
          <p:cNvPicPr>
            <a:picLocks noChangeAspect="1"/>
          </p:cNvPicPr>
          <p:nvPr/>
        </p:nvPicPr>
        <p:blipFill>
          <a:blip r:embed="rId3">
            <a:lum/>
            <a:alphaModFix/>
          </a:blip>
          <a:srcRect/>
          <a:stretch>
            <a:fillRect/>
          </a:stretch>
        </p:blipFill>
        <p:spPr>
          <a:xfrm>
            <a:off x="3579481" y="317831"/>
            <a:ext cx="6095519" cy="1847519"/>
          </a:xfrm>
          <a:prstGeom prst="rect">
            <a:avLst/>
          </a:prstGeom>
          <a:noFill/>
          <a:ln>
            <a:noFill/>
          </a:ln>
        </p:spPr>
      </p:pic>
      <p:pic>
        <p:nvPicPr>
          <p:cNvPr id="6" name="Picture 5">
            <a:extLst>
              <a:ext uri="{FF2B5EF4-FFF2-40B4-BE49-F238E27FC236}">
                <a16:creationId xmlns:a16="http://schemas.microsoft.com/office/drawing/2014/main" id="{1D4A15B6-C197-0D72-C147-03332ED9DEEF}"/>
              </a:ext>
            </a:extLst>
          </p:cNvPr>
          <p:cNvPicPr>
            <a:picLocks noChangeAspect="1"/>
          </p:cNvPicPr>
          <p:nvPr/>
        </p:nvPicPr>
        <p:blipFill>
          <a:blip r:embed="rId4"/>
          <a:stretch>
            <a:fillRect/>
          </a:stretch>
        </p:blipFill>
        <p:spPr>
          <a:xfrm>
            <a:off x="229968" y="3032298"/>
            <a:ext cx="4306313" cy="4306313"/>
          </a:xfrm>
          <a:prstGeom prst="rect">
            <a:avLst/>
          </a:prstGeom>
        </p:spPr>
      </p:pic>
      <p:pic>
        <p:nvPicPr>
          <p:cNvPr id="7" name="Picture 6">
            <a:extLst>
              <a:ext uri="{FF2B5EF4-FFF2-40B4-BE49-F238E27FC236}">
                <a16:creationId xmlns:a16="http://schemas.microsoft.com/office/drawing/2014/main" id="{935104A7-B52A-0A49-3364-BE3DAADEAC4E}"/>
              </a:ext>
            </a:extLst>
          </p:cNvPr>
          <p:cNvPicPr>
            <a:picLocks noChangeAspect="1"/>
          </p:cNvPicPr>
          <p:nvPr/>
        </p:nvPicPr>
        <p:blipFill>
          <a:blip r:embed="rId5"/>
          <a:stretch>
            <a:fillRect/>
          </a:stretch>
        </p:blipFill>
        <p:spPr>
          <a:xfrm>
            <a:off x="5088157" y="2566586"/>
            <a:ext cx="4762500" cy="47720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053BF-AE6F-9252-1863-87FBDFBD9BF1}"/>
              </a:ext>
            </a:extLst>
          </p:cNvPr>
          <p:cNvSpPr txBox="1">
            <a:spLocks noGrp="1"/>
          </p:cNvSpPr>
          <p:nvPr>
            <p:ph type="title" idx="4294967295"/>
          </p:nvPr>
        </p:nvSpPr>
        <p:spPr>
          <a:xfrm>
            <a:off x="0" y="301625"/>
            <a:ext cx="9072563" cy="1262063"/>
          </a:xfrm>
        </p:spPr>
        <p:txBody>
          <a:bodyPr vert="horz"/>
          <a:lstStyle/>
          <a:p>
            <a:pPr lvl="0" rtl="0"/>
            <a:r>
              <a:rPr lang="en-US"/>
              <a:t>Served Agencies</a:t>
            </a:r>
          </a:p>
        </p:txBody>
      </p:sp>
      <p:pic>
        <p:nvPicPr>
          <p:cNvPr id="3" name="Picture 2">
            <a:extLst>
              <a:ext uri="{FF2B5EF4-FFF2-40B4-BE49-F238E27FC236}">
                <a16:creationId xmlns:a16="http://schemas.microsoft.com/office/drawing/2014/main" id="{0984A735-6C4C-2BF9-BE53-B210FB5C46EA}"/>
              </a:ext>
            </a:extLst>
          </p:cNvPr>
          <p:cNvPicPr>
            <a:picLocks noChangeAspect="1"/>
          </p:cNvPicPr>
          <p:nvPr/>
        </p:nvPicPr>
        <p:blipFill>
          <a:blip r:embed="rId3">
            <a:lum/>
            <a:alphaModFix/>
          </a:blip>
          <a:srcRect/>
          <a:stretch>
            <a:fillRect/>
          </a:stretch>
        </p:blipFill>
        <p:spPr>
          <a:xfrm>
            <a:off x="327600" y="2288880"/>
            <a:ext cx="2093760" cy="1099080"/>
          </a:xfrm>
          <a:prstGeom prst="rect">
            <a:avLst/>
          </a:prstGeom>
          <a:noFill/>
          <a:ln>
            <a:noFill/>
          </a:ln>
        </p:spPr>
      </p:pic>
      <p:pic>
        <p:nvPicPr>
          <p:cNvPr id="4" name="Picture 3">
            <a:extLst>
              <a:ext uri="{FF2B5EF4-FFF2-40B4-BE49-F238E27FC236}">
                <a16:creationId xmlns:a16="http://schemas.microsoft.com/office/drawing/2014/main" id="{A0C92C3B-4DA0-F3CD-D9BF-A6CF22F505D9}"/>
              </a:ext>
            </a:extLst>
          </p:cNvPr>
          <p:cNvPicPr>
            <a:picLocks noChangeAspect="1"/>
          </p:cNvPicPr>
          <p:nvPr/>
        </p:nvPicPr>
        <p:blipFill>
          <a:blip r:embed="rId4">
            <a:lum/>
            <a:alphaModFix/>
          </a:blip>
          <a:srcRect/>
          <a:stretch>
            <a:fillRect/>
          </a:stretch>
        </p:blipFill>
        <p:spPr>
          <a:xfrm>
            <a:off x="2651760" y="2284920"/>
            <a:ext cx="3574440" cy="1097280"/>
          </a:xfrm>
          <a:prstGeom prst="rect">
            <a:avLst/>
          </a:prstGeom>
          <a:noFill/>
          <a:ln>
            <a:noFill/>
          </a:ln>
        </p:spPr>
      </p:pic>
      <p:pic>
        <p:nvPicPr>
          <p:cNvPr id="5" name="Picture 4">
            <a:extLst>
              <a:ext uri="{FF2B5EF4-FFF2-40B4-BE49-F238E27FC236}">
                <a16:creationId xmlns:a16="http://schemas.microsoft.com/office/drawing/2014/main" id="{0F902D60-5EE3-86D0-3438-C5DC72966386}"/>
              </a:ext>
            </a:extLst>
          </p:cNvPr>
          <p:cNvPicPr>
            <a:picLocks noChangeAspect="1"/>
          </p:cNvPicPr>
          <p:nvPr/>
        </p:nvPicPr>
        <p:blipFill>
          <a:blip r:embed="rId5">
            <a:lum/>
            <a:alphaModFix/>
          </a:blip>
          <a:srcRect/>
          <a:stretch>
            <a:fillRect/>
          </a:stretch>
        </p:blipFill>
        <p:spPr>
          <a:xfrm>
            <a:off x="6433920" y="2268360"/>
            <a:ext cx="3075839" cy="1114200"/>
          </a:xfrm>
          <a:prstGeom prst="rect">
            <a:avLst/>
          </a:prstGeom>
          <a:noFill/>
          <a:ln>
            <a:noFill/>
          </a:ln>
        </p:spPr>
      </p:pic>
      <p:pic>
        <p:nvPicPr>
          <p:cNvPr id="6" name="Picture 5">
            <a:extLst>
              <a:ext uri="{FF2B5EF4-FFF2-40B4-BE49-F238E27FC236}">
                <a16:creationId xmlns:a16="http://schemas.microsoft.com/office/drawing/2014/main" id="{3BF97CE5-3D5F-5BD8-561E-4C2E6B74AFB1}"/>
              </a:ext>
            </a:extLst>
          </p:cNvPr>
          <p:cNvPicPr>
            <a:picLocks noChangeAspect="1"/>
          </p:cNvPicPr>
          <p:nvPr/>
        </p:nvPicPr>
        <p:blipFill>
          <a:blip r:embed="rId6">
            <a:lum/>
            <a:alphaModFix/>
          </a:blip>
          <a:srcRect/>
          <a:stretch>
            <a:fillRect/>
          </a:stretch>
        </p:blipFill>
        <p:spPr>
          <a:xfrm>
            <a:off x="291960" y="3474720"/>
            <a:ext cx="2094479" cy="2094479"/>
          </a:xfrm>
          <a:prstGeom prst="rect">
            <a:avLst/>
          </a:prstGeom>
          <a:noFill/>
          <a:ln>
            <a:noFill/>
          </a:ln>
        </p:spPr>
      </p:pic>
      <p:pic>
        <p:nvPicPr>
          <p:cNvPr id="7" name="Picture 6">
            <a:extLst>
              <a:ext uri="{FF2B5EF4-FFF2-40B4-BE49-F238E27FC236}">
                <a16:creationId xmlns:a16="http://schemas.microsoft.com/office/drawing/2014/main" id="{67EFC36C-48F1-92CF-4143-6BDC57EF1FD4}"/>
              </a:ext>
            </a:extLst>
          </p:cNvPr>
          <p:cNvPicPr>
            <a:picLocks noChangeAspect="1"/>
          </p:cNvPicPr>
          <p:nvPr/>
        </p:nvPicPr>
        <p:blipFill>
          <a:blip r:embed="rId7">
            <a:lum/>
            <a:alphaModFix/>
          </a:blip>
          <a:srcRect/>
          <a:stretch>
            <a:fillRect/>
          </a:stretch>
        </p:blipFill>
        <p:spPr>
          <a:xfrm>
            <a:off x="2651760" y="3436919"/>
            <a:ext cx="2094479" cy="2094479"/>
          </a:xfrm>
          <a:prstGeom prst="rect">
            <a:avLst/>
          </a:prstGeom>
          <a:noFill/>
          <a:ln>
            <a:noFill/>
          </a:ln>
        </p:spPr>
      </p:pic>
      <p:pic>
        <p:nvPicPr>
          <p:cNvPr id="8" name="Picture 7">
            <a:extLst>
              <a:ext uri="{FF2B5EF4-FFF2-40B4-BE49-F238E27FC236}">
                <a16:creationId xmlns:a16="http://schemas.microsoft.com/office/drawing/2014/main" id="{B40E75E5-DE6B-F83D-269A-832D2579B80F}"/>
              </a:ext>
            </a:extLst>
          </p:cNvPr>
          <p:cNvPicPr>
            <a:picLocks noChangeAspect="1"/>
          </p:cNvPicPr>
          <p:nvPr/>
        </p:nvPicPr>
        <p:blipFill>
          <a:blip r:embed="rId8">
            <a:lum/>
            <a:alphaModFix/>
          </a:blip>
          <a:srcRect/>
          <a:stretch>
            <a:fillRect/>
          </a:stretch>
        </p:blipFill>
        <p:spPr>
          <a:xfrm>
            <a:off x="4977720" y="3427559"/>
            <a:ext cx="1882800" cy="2103840"/>
          </a:xfrm>
          <a:prstGeom prst="rect">
            <a:avLst/>
          </a:prstGeom>
          <a:noFill/>
          <a:ln>
            <a:noFill/>
          </a:ln>
        </p:spPr>
      </p:pic>
      <p:pic>
        <p:nvPicPr>
          <p:cNvPr id="9" name="Picture 8">
            <a:extLst>
              <a:ext uri="{FF2B5EF4-FFF2-40B4-BE49-F238E27FC236}">
                <a16:creationId xmlns:a16="http://schemas.microsoft.com/office/drawing/2014/main" id="{B1AB76C2-B141-C0B8-60A6-BF83C25B5E27}"/>
              </a:ext>
            </a:extLst>
          </p:cNvPr>
          <p:cNvPicPr>
            <a:picLocks noChangeAspect="1"/>
          </p:cNvPicPr>
          <p:nvPr/>
        </p:nvPicPr>
        <p:blipFill>
          <a:blip r:embed="rId9">
            <a:lum/>
            <a:alphaModFix/>
          </a:blip>
          <a:srcRect/>
          <a:stretch>
            <a:fillRect/>
          </a:stretch>
        </p:blipFill>
        <p:spPr>
          <a:xfrm>
            <a:off x="7051320" y="3392280"/>
            <a:ext cx="2517480" cy="2194560"/>
          </a:xfrm>
          <a:prstGeom prst="rect">
            <a:avLst/>
          </a:prstGeom>
          <a:noFill/>
          <a:ln>
            <a:noFill/>
          </a:ln>
        </p:spPr>
      </p:pic>
      <p:pic>
        <p:nvPicPr>
          <p:cNvPr id="10" name="Picture 9">
            <a:extLst>
              <a:ext uri="{FF2B5EF4-FFF2-40B4-BE49-F238E27FC236}">
                <a16:creationId xmlns:a16="http://schemas.microsoft.com/office/drawing/2014/main" id="{4A8D2FEE-D87C-4649-1493-93D6E0DE9329}"/>
              </a:ext>
            </a:extLst>
          </p:cNvPr>
          <p:cNvPicPr>
            <a:picLocks noChangeAspect="1"/>
          </p:cNvPicPr>
          <p:nvPr/>
        </p:nvPicPr>
        <p:blipFill>
          <a:blip r:embed="rId10">
            <a:lum/>
            <a:alphaModFix/>
          </a:blip>
          <a:srcRect/>
          <a:stretch>
            <a:fillRect/>
          </a:stretch>
        </p:blipFill>
        <p:spPr>
          <a:xfrm>
            <a:off x="274320" y="5595480"/>
            <a:ext cx="2131920" cy="1536840"/>
          </a:xfrm>
          <a:prstGeom prst="rect">
            <a:avLst/>
          </a:prstGeom>
          <a:noFill/>
          <a:ln>
            <a:noFill/>
          </a:ln>
        </p:spPr>
      </p:pic>
      <p:pic>
        <p:nvPicPr>
          <p:cNvPr id="11" name="Picture 10">
            <a:extLst>
              <a:ext uri="{FF2B5EF4-FFF2-40B4-BE49-F238E27FC236}">
                <a16:creationId xmlns:a16="http://schemas.microsoft.com/office/drawing/2014/main" id="{2B0005CF-3B4A-BCC5-2260-D9C583CE59BD}"/>
              </a:ext>
            </a:extLst>
          </p:cNvPr>
          <p:cNvPicPr>
            <a:picLocks noChangeAspect="1"/>
          </p:cNvPicPr>
          <p:nvPr/>
        </p:nvPicPr>
        <p:blipFill>
          <a:blip r:embed="rId11">
            <a:lum/>
            <a:alphaModFix/>
          </a:blip>
          <a:srcRect/>
          <a:stretch>
            <a:fillRect/>
          </a:stretch>
        </p:blipFill>
        <p:spPr>
          <a:xfrm>
            <a:off x="1710720" y="5045760"/>
            <a:ext cx="3409920" cy="2909520"/>
          </a:xfrm>
          <a:prstGeom prst="rect">
            <a:avLst/>
          </a:prstGeom>
          <a:noFill/>
          <a:ln>
            <a:noFill/>
          </a:ln>
        </p:spPr>
      </p:pic>
      <p:pic>
        <p:nvPicPr>
          <p:cNvPr id="12" name="Picture 11">
            <a:extLst>
              <a:ext uri="{FF2B5EF4-FFF2-40B4-BE49-F238E27FC236}">
                <a16:creationId xmlns:a16="http://schemas.microsoft.com/office/drawing/2014/main" id="{39B24887-EF28-0877-BB91-FF224A88AB6D}"/>
              </a:ext>
            </a:extLst>
          </p:cNvPr>
          <p:cNvPicPr>
            <a:picLocks noChangeAspect="1"/>
          </p:cNvPicPr>
          <p:nvPr/>
        </p:nvPicPr>
        <p:blipFill>
          <a:blip r:embed="rId12">
            <a:lum/>
            <a:alphaModFix/>
          </a:blip>
          <a:srcRect/>
          <a:stretch>
            <a:fillRect/>
          </a:stretch>
        </p:blipFill>
        <p:spPr>
          <a:xfrm>
            <a:off x="4388760" y="5640480"/>
            <a:ext cx="1463399" cy="1463399"/>
          </a:xfrm>
          <a:prstGeom prst="rect">
            <a:avLst/>
          </a:prstGeom>
          <a:noFill/>
          <a:ln>
            <a:noFill/>
          </a:ln>
        </p:spPr>
      </p:pic>
      <p:pic>
        <p:nvPicPr>
          <p:cNvPr id="13" name="Picture 12">
            <a:extLst>
              <a:ext uri="{FF2B5EF4-FFF2-40B4-BE49-F238E27FC236}">
                <a16:creationId xmlns:a16="http://schemas.microsoft.com/office/drawing/2014/main" id="{62124753-CB45-A26B-B3DB-3F7BDE15C889}"/>
              </a:ext>
            </a:extLst>
          </p:cNvPr>
          <p:cNvPicPr>
            <a:picLocks noChangeAspect="1"/>
          </p:cNvPicPr>
          <p:nvPr/>
        </p:nvPicPr>
        <p:blipFill>
          <a:blip r:embed="rId13">
            <a:lum/>
            <a:alphaModFix/>
          </a:blip>
          <a:srcRect/>
          <a:stretch>
            <a:fillRect/>
          </a:stretch>
        </p:blipFill>
        <p:spPr>
          <a:xfrm>
            <a:off x="5837040" y="5640480"/>
            <a:ext cx="1843919" cy="1476719"/>
          </a:xfrm>
          <a:prstGeom prst="rect">
            <a:avLst/>
          </a:prstGeom>
          <a:noFill/>
          <a:ln>
            <a:noFill/>
          </a:ln>
        </p:spPr>
      </p:pic>
      <p:pic>
        <p:nvPicPr>
          <p:cNvPr id="14" name="Picture 13">
            <a:extLst>
              <a:ext uri="{FF2B5EF4-FFF2-40B4-BE49-F238E27FC236}">
                <a16:creationId xmlns:a16="http://schemas.microsoft.com/office/drawing/2014/main" id="{89B8890B-5AA5-7446-B33F-5D7890CF9C7D}"/>
              </a:ext>
            </a:extLst>
          </p:cNvPr>
          <p:cNvPicPr>
            <a:picLocks noChangeAspect="1"/>
          </p:cNvPicPr>
          <p:nvPr/>
        </p:nvPicPr>
        <p:blipFill>
          <a:blip r:embed="rId14">
            <a:lum/>
            <a:alphaModFix/>
          </a:blip>
          <a:srcRect/>
          <a:stretch>
            <a:fillRect/>
          </a:stretch>
        </p:blipFill>
        <p:spPr>
          <a:xfrm>
            <a:off x="7704719" y="5643720"/>
            <a:ext cx="2079360" cy="147348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90F3EE-0CD1-4520-B020-4E1DF3141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080625" cy="75596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useBgFill="1">
        <p:nvSpPr>
          <p:cNvPr id="10" name="Freeform: Shape 9">
            <a:extLst>
              <a:ext uri="{FF2B5EF4-FFF2-40B4-BE49-F238E27FC236}">
                <a16:creationId xmlns:a16="http://schemas.microsoft.com/office/drawing/2014/main" id="{9EFDE1E9-7FE0-45CA-9DE2-237F77319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080625" cy="2503180"/>
          </a:xfrm>
          <a:custGeom>
            <a:avLst/>
            <a:gdLst>
              <a:gd name="connsiteX0" fmla="*/ 0 w 12192000"/>
              <a:gd name="connsiteY0" fmla="*/ 0 h 2270840"/>
              <a:gd name="connsiteX1" fmla="*/ 12192000 w 12192000"/>
              <a:gd name="connsiteY1" fmla="*/ 0 h 2270840"/>
              <a:gd name="connsiteX2" fmla="*/ 12192000 w 12192000"/>
              <a:gd name="connsiteY2" fmla="*/ 519831 h 2270840"/>
              <a:gd name="connsiteX3" fmla="*/ 12192000 w 12192000"/>
              <a:gd name="connsiteY3" fmla="*/ 744794 h 2270840"/>
              <a:gd name="connsiteX4" fmla="*/ 12192000 w 12192000"/>
              <a:gd name="connsiteY4" fmla="*/ 1754022 h 2270840"/>
              <a:gd name="connsiteX5" fmla="*/ 11957522 w 12192000"/>
              <a:gd name="connsiteY5" fmla="*/ 1797924 h 2270840"/>
              <a:gd name="connsiteX6" fmla="*/ 11679973 w 12192000"/>
              <a:gd name="connsiteY6" fmla="*/ 1847668 h 2270840"/>
              <a:gd name="connsiteX7" fmla="*/ 11401197 w 12192000"/>
              <a:gd name="connsiteY7" fmla="*/ 1896361 h 2270840"/>
              <a:gd name="connsiteX8" fmla="*/ 11121192 w 12192000"/>
              <a:gd name="connsiteY8" fmla="*/ 1938047 h 2270840"/>
              <a:gd name="connsiteX9" fmla="*/ 10842416 w 12192000"/>
              <a:gd name="connsiteY9" fmla="*/ 1980084 h 2270840"/>
              <a:gd name="connsiteX10" fmla="*/ 10562411 w 12192000"/>
              <a:gd name="connsiteY10" fmla="*/ 2019319 h 2270840"/>
              <a:gd name="connsiteX11" fmla="*/ 10286091 w 12192000"/>
              <a:gd name="connsiteY11" fmla="*/ 2052948 h 2270840"/>
              <a:gd name="connsiteX12" fmla="*/ 10006086 w 12192000"/>
              <a:gd name="connsiteY12" fmla="*/ 2084826 h 2270840"/>
              <a:gd name="connsiteX13" fmla="*/ 9727310 w 12192000"/>
              <a:gd name="connsiteY13" fmla="*/ 2113902 h 2270840"/>
              <a:gd name="connsiteX14" fmla="*/ 9453445 w 12192000"/>
              <a:gd name="connsiteY14" fmla="*/ 2139124 h 2270840"/>
              <a:gd name="connsiteX15" fmla="*/ 9175897 w 12192000"/>
              <a:gd name="connsiteY15" fmla="*/ 2164346 h 2270840"/>
              <a:gd name="connsiteX16" fmla="*/ 8902033 w 12192000"/>
              <a:gd name="connsiteY16" fmla="*/ 2185365 h 2270840"/>
              <a:gd name="connsiteX17" fmla="*/ 8628169 w 12192000"/>
              <a:gd name="connsiteY17" fmla="*/ 2201829 h 2270840"/>
              <a:gd name="connsiteX18" fmla="*/ 8355533 w 12192000"/>
              <a:gd name="connsiteY18" fmla="*/ 2218995 h 2270840"/>
              <a:gd name="connsiteX19" fmla="*/ 8085353 w 12192000"/>
              <a:gd name="connsiteY19" fmla="*/ 2233357 h 2270840"/>
              <a:gd name="connsiteX20" fmla="*/ 7817629 w 12192000"/>
              <a:gd name="connsiteY20" fmla="*/ 2243516 h 2270840"/>
              <a:gd name="connsiteX21" fmla="*/ 7549905 w 12192000"/>
              <a:gd name="connsiteY21" fmla="*/ 2252274 h 2270840"/>
              <a:gd name="connsiteX22" fmla="*/ 7284638 w 12192000"/>
              <a:gd name="connsiteY22" fmla="*/ 2260681 h 2270840"/>
              <a:gd name="connsiteX23" fmla="*/ 7023055 w 12192000"/>
              <a:gd name="connsiteY23" fmla="*/ 2264535 h 2270840"/>
              <a:gd name="connsiteX24" fmla="*/ 6761472 w 12192000"/>
              <a:gd name="connsiteY24" fmla="*/ 2268738 h 2270840"/>
              <a:gd name="connsiteX25" fmla="*/ 6503573 w 12192000"/>
              <a:gd name="connsiteY25" fmla="*/ 2270840 h 2270840"/>
              <a:gd name="connsiteX26" fmla="*/ 6248130 w 12192000"/>
              <a:gd name="connsiteY26" fmla="*/ 2268738 h 2270840"/>
              <a:gd name="connsiteX27" fmla="*/ 5995144 w 12192000"/>
              <a:gd name="connsiteY27" fmla="*/ 2268738 h 2270840"/>
              <a:gd name="connsiteX28" fmla="*/ 5744613 w 12192000"/>
              <a:gd name="connsiteY28" fmla="*/ 2264535 h 2270840"/>
              <a:gd name="connsiteX29" fmla="*/ 5498995 w 12192000"/>
              <a:gd name="connsiteY29" fmla="*/ 2258229 h 2270840"/>
              <a:gd name="connsiteX30" fmla="*/ 5255834 w 12192000"/>
              <a:gd name="connsiteY30" fmla="*/ 2252274 h 2270840"/>
              <a:gd name="connsiteX31" fmla="*/ 5017584 w 12192000"/>
              <a:gd name="connsiteY31" fmla="*/ 2245618 h 2270840"/>
              <a:gd name="connsiteX32" fmla="*/ 4780562 w 12192000"/>
              <a:gd name="connsiteY32" fmla="*/ 2235459 h 2270840"/>
              <a:gd name="connsiteX33" fmla="*/ 4547227 w 12192000"/>
              <a:gd name="connsiteY33" fmla="*/ 2224599 h 2270840"/>
              <a:gd name="connsiteX34" fmla="*/ 4318800 w 12192000"/>
              <a:gd name="connsiteY34" fmla="*/ 2214791 h 2270840"/>
              <a:gd name="connsiteX35" fmla="*/ 3873004 w 12192000"/>
              <a:gd name="connsiteY35" fmla="*/ 2187116 h 2270840"/>
              <a:gd name="connsiteX36" fmla="*/ 3445628 w 12192000"/>
              <a:gd name="connsiteY36" fmla="*/ 2157691 h 2270840"/>
              <a:gd name="connsiteX37" fmla="*/ 3035446 w 12192000"/>
              <a:gd name="connsiteY37" fmla="*/ 2126863 h 2270840"/>
              <a:gd name="connsiteX38" fmla="*/ 2647370 w 12192000"/>
              <a:gd name="connsiteY38" fmla="*/ 2092884 h 2270840"/>
              <a:gd name="connsiteX39" fmla="*/ 2276487 w 12192000"/>
              <a:gd name="connsiteY39" fmla="*/ 2057502 h 2270840"/>
              <a:gd name="connsiteX40" fmla="*/ 1932621 w 12192000"/>
              <a:gd name="connsiteY40" fmla="*/ 2019319 h 2270840"/>
              <a:gd name="connsiteX41" fmla="*/ 1609634 w 12192000"/>
              <a:gd name="connsiteY41" fmla="*/ 1981836 h 2270840"/>
              <a:gd name="connsiteX42" fmla="*/ 1312435 w 12192000"/>
              <a:gd name="connsiteY42" fmla="*/ 1944353 h 2270840"/>
              <a:gd name="connsiteX43" fmla="*/ 1039799 w 12192000"/>
              <a:gd name="connsiteY43" fmla="*/ 1908972 h 2270840"/>
              <a:gd name="connsiteX44" fmla="*/ 797865 w 12192000"/>
              <a:gd name="connsiteY44" fmla="*/ 1875342 h 2270840"/>
              <a:gd name="connsiteX45" fmla="*/ 579265 w 12192000"/>
              <a:gd name="connsiteY45" fmla="*/ 1843464 h 2270840"/>
              <a:gd name="connsiteX46" fmla="*/ 395052 w 12192000"/>
              <a:gd name="connsiteY46" fmla="*/ 1816841 h 2270840"/>
              <a:gd name="connsiteX47" fmla="*/ 240312 w 12192000"/>
              <a:gd name="connsiteY47" fmla="*/ 1791618 h 2270840"/>
              <a:gd name="connsiteX48" fmla="*/ 27853 w 12192000"/>
              <a:gd name="connsiteY48" fmla="*/ 1755537 h 2270840"/>
              <a:gd name="connsiteX49" fmla="*/ 0 w 12192000"/>
              <a:gd name="connsiteY49" fmla="*/ 1750824 h 2270840"/>
              <a:gd name="connsiteX50" fmla="*/ 0 w 12192000"/>
              <a:gd name="connsiteY50" fmla="*/ 744794 h 2270840"/>
              <a:gd name="connsiteX51" fmla="*/ 0 w 12192000"/>
              <a:gd name="connsiteY51" fmla="*/ 519831 h 22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270840">
                <a:moveTo>
                  <a:pt x="0" y="0"/>
                </a:moveTo>
                <a:lnTo>
                  <a:pt x="12192000" y="0"/>
                </a:lnTo>
                <a:lnTo>
                  <a:pt x="12192000" y="519831"/>
                </a:lnTo>
                <a:lnTo>
                  <a:pt x="12192000" y="744794"/>
                </a:lnTo>
                <a:lnTo>
                  <a:pt x="12192000" y="1754022"/>
                </a:lnTo>
                <a:lnTo>
                  <a:pt x="11957522" y="1797924"/>
                </a:lnTo>
                <a:lnTo>
                  <a:pt x="11679973" y="1847668"/>
                </a:lnTo>
                <a:lnTo>
                  <a:pt x="11401197" y="1896361"/>
                </a:lnTo>
                <a:lnTo>
                  <a:pt x="11121192" y="1938047"/>
                </a:lnTo>
                <a:lnTo>
                  <a:pt x="10842416" y="1980084"/>
                </a:lnTo>
                <a:lnTo>
                  <a:pt x="10562411" y="2019319"/>
                </a:lnTo>
                <a:lnTo>
                  <a:pt x="10286091" y="2052948"/>
                </a:lnTo>
                <a:lnTo>
                  <a:pt x="10006086" y="2084826"/>
                </a:lnTo>
                <a:lnTo>
                  <a:pt x="9727310" y="2113902"/>
                </a:lnTo>
                <a:lnTo>
                  <a:pt x="9453445" y="2139124"/>
                </a:lnTo>
                <a:lnTo>
                  <a:pt x="9175897" y="2164346"/>
                </a:lnTo>
                <a:lnTo>
                  <a:pt x="8902033" y="2185365"/>
                </a:lnTo>
                <a:lnTo>
                  <a:pt x="8628169" y="2201829"/>
                </a:lnTo>
                <a:lnTo>
                  <a:pt x="8355533" y="2218995"/>
                </a:lnTo>
                <a:lnTo>
                  <a:pt x="8085353" y="2233357"/>
                </a:lnTo>
                <a:lnTo>
                  <a:pt x="7817629" y="2243516"/>
                </a:lnTo>
                <a:lnTo>
                  <a:pt x="7549905" y="2252274"/>
                </a:lnTo>
                <a:lnTo>
                  <a:pt x="7284638" y="2260681"/>
                </a:lnTo>
                <a:lnTo>
                  <a:pt x="7023055" y="2264535"/>
                </a:lnTo>
                <a:lnTo>
                  <a:pt x="6761472" y="2268738"/>
                </a:lnTo>
                <a:lnTo>
                  <a:pt x="6503573" y="2270840"/>
                </a:lnTo>
                <a:lnTo>
                  <a:pt x="6248130" y="2268738"/>
                </a:lnTo>
                <a:lnTo>
                  <a:pt x="5995144" y="2268738"/>
                </a:lnTo>
                <a:lnTo>
                  <a:pt x="5744613" y="2264535"/>
                </a:lnTo>
                <a:lnTo>
                  <a:pt x="5498995" y="2258229"/>
                </a:lnTo>
                <a:lnTo>
                  <a:pt x="5255834" y="2252274"/>
                </a:lnTo>
                <a:lnTo>
                  <a:pt x="5017584" y="2245618"/>
                </a:lnTo>
                <a:lnTo>
                  <a:pt x="4780562" y="2235459"/>
                </a:lnTo>
                <a:lnTo>
                  <a:pt x="4547227" y="2224599"/>
                </a:lnTo>
                <a:lnTo>
                  <a:pt x="4318800" y="2214791"/>
                </a:lnTo>
                <a:lnTo>
                  <a:pt x="3873004" y="2187116"/>
                </a:lnTo>
                <a:lnTo>
                  <a:pt x="3445628" y="2157691"/>
                </a:lnTo>
                <a:lnTo>
                  <a:pt x="3035446" y="2126863"/>
                </a:lnTo>
                <a:lnTo>
                  <a:pt x="2647370" y="2092884"/>
                </a:lnTo>
                <a:lnTo>
                  <a:pt x="2276487" y="2057502"/>
                </a:lnTo>
                <a:lnTo>
                  <a:pt x="1932621" y="2019319"/>
                </a:lnTo>
                <a:lnTo>
                  <a:pt x="1609634" y="1981836"/>
                </a:lnTo>
                <a:lnTo>
                  <a:pt x="1312435" y="1944353"/>
                </a:lnTo>
                <a:lnTo>
                  <a:pt x="1039799" y="1908972"/>
                </a:lnTo>
                <a:lnTo>
                  <a:pt x="797865" y="1875342"/>
                </a:lnTo>
                <a:lnTo>
                  <a:pt x="579265" y="1843464"/>
                </a:lnTo>
                <a:lnTo>
                  <a:pt x="395052" y="1816841"/>
                </a:lnTo>
                <a:lnTo>
                  <a:pt x="240312" y="1791618"/>
                </a:lnTo>
                <a:lnTo>
                  <a:pt x="27853" y="1755537"/>
                </a:lnTo>
                <a:lnTo>
                  <a:pt x="0" y="1750824"/>
                </a:lnTo>
                <a:lnTo>
                  <a:pt x="0" y="744794"/>
                </a:lnTo>
                <a:lnTo>
                  <a:pt x="0" y="519831"/>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5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dirty="0">
              <a:latin typeface="Segoe UI Semibold" panose="020B0702040204020203" pitchFamily="34" charset="0"/>
            </a:endParaRPr>
          </a:p>
        </p:txBody>
      </p:sp>
      <p:sp>
        <p:nvSpPr>
          <p:cNvPr id="2" name="Rectangle 104">
            <a:extLst>
              <a:ext uri="{FF2B5EF4-FFF2-40B4-BE49-F238E27FC236}">
                <a16:creationId xmlns:a16="http://schemas.microsoft.com/office/drawing/2014/main" id="{BF03B0E4-C3B5-9310-B1E5-20BB4D38B7EC}"/>
              </a:ext>
            </a:extLst>
          </p:cNvPr>
          <p:cNvSpPr txBox="1">
            <a:spLocks noGrp="1"/>
          </p:cNvSpPr>
          <p:nvPr>
            <p:ph type="title" idx="4294967295"/>
          </p:nvPr>
        </p:nvSpPr>
        <p:spPr>
          <a:xfrm>
            <a:off x="943746" y="671971"/>
            <a:ext cx="8190506" cy="1293544"/>
          </a:xfrm>
        </p:spPr>
        <p:txBody>
          <a:bodyPr vert="horz" lIns="91440" tIns="45720" rIns="91440" bIns="45720" rtlCol="0" anchor="ctr">
            <a:normAutofit/>
          </a:bodyPr>
          <a:lstStyle/>
          <a:p>
            <a:pPr lvl="0" algn="ctr" defTabSz="457200"/>
            <a:r>
              <a:rPr lang="en-US" sz="3200" b="0">
                <a:gradFill flip="none" rotWithShape="1">
                  <a:gsLst>
                    <a:gs pos="0">
                      <a:schemeClr val="tx1"/>
                    </a:gs>
                    <a:gs pos="100000">
                      <a:schemeClr val="tx1">
                        <a:lumMod val="65000"/>
                      </a:schemeClr>
                    </a:gs>
                  </a:gsLst>
                  <a:lin ang="5580000" scaled="0"/>
                  <a:tileRect/>
                </a:gradFill>
              </a:rPr>
              <a:t>Long Nets - The Shift Change</a:t>
            </a:r>
          </a:p>
        </p:txBody>
      </p:sp>
      <p:sp>
        <p:nvSpPr>
          <p:cNvPr id="3" name="Rectangle 105">
            <a:extLst>
              <a:ext uri="{FF2B5EF4-FFF2-40B4-BE49-F238E27FC236}">
                <a16:creationId xmlns:a16="http://schemas.microsoft.com/office/drawing/2014/main" id="{B716203D-089E-B1AD-6FF7-E0FC7C911719}"/>
              </a:ext>
            </a:extLst>
          </p:cNvPr>
          <p:cNvSpPr txBox="1">
            <a:spLocks noGrp="1"/>
          </p:cNvSpPr>
          <p:nvPr>
            <p:ph type="body" idx="4294967295"/>
          </p:nvPr>
        </p:nvSpPr>
        <p:spPr>
          <a:xfrm>
            <a:off x="943746" y="2939872"/>
            <a:ext cx="8190506" cy="3443853"/>
          </a:xfrm>
        </p:spPr>
        <p:txBody>
          <a:bodyPr vert="horz" lIns="91440" tIns="45720" rIns="91440" bIns="45720" rtlCol="0" anchor="ctr">
            <a:normAutofit/>
          </a:bodyPr>
          <a:lstStyle/>
          <a:p>
            <a:pPr marL="0" lvl="0" indent="0" defTabSz="457200">
              <a:spcAft>
                <a:spcPts val="600"/>
              </a:spcAft>
              <a:buClr>
                <a:schemeClr val="tx1"/>
              </a:buClr>
              <a:buNone/>
            </a:pPr>
            <a:r>
              <a:rPr lang="en-US" dirty="0">
                <a:gradFill flip="none" rotWithShape="1">
                  <a:gsLst>
                    <a:gs pos="0">
                      <a:schemeClr val="tx1"/>
                    </a:gs>
                    <a:gs pos="100000">
                      <a:schemeClr val="tx1">
                        <a:lumMod val="75000"/>
                      </a:schemeClr>
                    </a:gs>
                  </a:gsLst>
                  <a:lin ang="5580000" scaled="0"/>
                  <a:tileRect/>
                </a:gradFill>
              </a:rPr>
              <a:t>Responsibilities of Incoming NCO</a:t>
            </a:r>
          </a:p>
          <a:p>
            <a:pPr marL="0" lvl="1" indent="0" defTabSz="457200">
              <a:spcAft>
                <a:spcPts val="600"/>
              </a:spcAft>
              <a:buClr>
                <a:schemeClr val="tx1"/>
              </a:buClr>
            </a:pPr>
            <a:r>
              <a:rPr lang="en-US" dirty="0">
                <a:gradFill flip="none" rotWithShape="1">
                  <a:gsLst>
                    <a:gs pos="0">
                      <a:schemeClr val="tx1"/>
                    </a:gs>
                    <a:gs pos="100000">
                      <a:schemeClr val="tx1">
                        <a:lumMod val="75000"/>
                      </a:schemeClr>
                    </a:gs>
                  </a:gsLst>
                  <a:lin ang="5580000" scaled="0"/>
                  <a:tileRect/>
                </a:gradFill>
                <a:highlight>
                  <a:scrgbClr r="0" g="0" b="0">
                    <a:alpha val="0"/>
                  </a:scrgbClr>
                </a:highlight>
              </a:rPr>
              <a:t>Arrive 10 - 15 minutes prior to assigned shift</a:t>
            </a:r>
          </a:p>
          <a:p>
            <a:pPr marL="0" lvl="1" indent="0" defTabSz="457200">
              <a:spcAft>
                <a:spcPts val="600"/>
              </a:spcAft>
              <a:buClr>
                <a:schemeClr val="tx1"/>
              </a:buClr>
            </a:pPr>
            <a:r>
              <a:rPr lang="en-US" dirty="0">
                <a:gradFill flip="none" rotWithShape="1">
                  <a:gsLst>
                    <a:gs pos="0">
                      <a:schemeClr val="tx1"/>
                    </a:gs>
                    <a:gs pos="100000">
                      <a:schemeClr val="tx1">
                        <a:lumMod val="75000"/>
                      </a:schemeClr>
                    </a:gs>
                  </a:gsLst>
                  <a:lin ang="5580000" scaled="0"/>
                  <a:tileRect/>
                </a:gradFill>
                <a:highlight>
                  <a:scrgbClr r="0" g="0" b="0">
                    <a:alpha val="0"/>
                  </a:scrgbClr>
                </a:highlight>
              </a:rPr>
              <a:t>Review standard net procedures and job aids</a:t>
            </a:r>
          </a:p>
          <a:p>
            <a:pPr marL="0" lvl="1" indent="0" defTabSz="457200">
              <a:spcAft>
                <a:spcPts val="600"/>
              </a:spcAft>
              <a:buClr>
                <a:schemeClr val="tx1"/>
              </a:buClr>
            </a:pPr>
            <a:r>
              <a:rPr lang="en-US" dirty="0">
                <a:gradFill flip="none" rotWithShape="1">
                  <a:gsLst>
                    <a:gs pos="0">
                      <a:schemeClr val="tx1"/>
                    </a:gs>
                    <a:gs pos="100000">
                      <a:schemeClr val="tx1">
                        <a:lumMod val="75000"/>
                      </a:schemeClr>
                    </a:gs>
                  </a:gsLst>
                  <a:lin ang="5580000" scaled="0"/>
                  <a:tileRect/>
                </a:gradFill>
                <a:highlight>
                  <a:scrgbClr r="0" g="0" b="0">
                    <a:alpha val="0"/>
                  </a:scrgbClr>
                </a:highlight>
              </a:rPr>
              <a:t>Verify supplies you will need and make arrangements for replenishment if necessary</a:t>
            </a:r>
          </a:p>
          <a:p>
            <a:pPr marL="0" lvl="1" indent="0" defTabSz="457200">
              <a:spcAft>
                <a:spcPts val="600"/>
              </a:spcAft>
              <a:buClr>
                <a:schemeClr val="tx1"/>
              </a:buClr>
            </a:pPr>
            <a:r>
              <a:rPr lang="en-US" dirty="0">
                <a:gradFill flip="none" rotWithShape="1">
                  <a:gsLst>
                    <a:gs pos="0">
                      <a:schemeClr val="tx1"/>
                    </a:gs>
                    <a:gs pos="100000">
                      <a:schemeClr val="tx1">
                        <a:lumMod val="75000"/>
                      </a:schemeClr>
                    </a:gs>
                  </a:gsLst>
                  <a:lin ang="5580000" scaled="0"/>
                  <a:tileRect/>
                </a:gradFill>
                <a:highlight>
                  <a:scrgbClr r="0" g="0" b="0">
                    <a:alpha val="0"/>
                  </a:scrgbClr>
                </a:highlight>
              </a:rPr>
              <a:t>Observe message handling procedures being used and note any questions</a:t>
            </a:r>
          </a:p>
          <a:p>
            <a:pPr marL="0" lvl="1" indent="0" defTabSz="457200">
              <a:spcAft>
                <a:spcPts val="600"/>
              </a:spcAft>
              <a:buClr>
                <a:schemeClr val="tx1"/>
              </a:buClr>
            </a:pPr>
            <a:r>
              <a:rPr lang="en-US" dirty="0">
                <a:gradFill flip="none" rotWithShape="1">
                  <a:gsLst>
                    <a:gs pos="0">
                      <a:schemeClr val="tx1"/>
                    </a:gs>
                    <a:gs pos="100000">
                      <a:schemeClr val="tx1">
                        <a:lumMod val="75000"/>
                      </a:schemeClr>
                    </a:gs>
                  </a:gsLst>
                  <a:lin ang="5580000" scaled="0"/>
                  <a:tileRect/>
                </a:gradFill>
                <a:highlight>
                  <a:scrgbClr r="0" g="0" b="0">
                    <a:alpha val="0"/>
                  </a:scrgbClr>
                </a:highlight>
              </a:rPr>
              <a:t>Review all logs for an overview of current status</a:t>
            </a:r>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90F3EE-0CD1-4520-B020-4E1DF3141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080625" cy="75596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useBgFill="1">
        <p:nvSpPr>
          <p:cNvPr id="10" name="Freeform: Shape 9">
            <a:extLst>
              <a:ext uri="{FF2B5EF4-FFF2-40B4-BE49-F238E27FC236}">
                <a16:creationId xmlns:a16="http://schemas.microsoft.com/office/drawing/2014/main" id="{9EFDE1E9-7FE0-45CA-9DE2-237F77319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080625" cy="2503180"/>
          </a:xfrm>
          <a:custGeom>
            <a:avLst/>
            <a:gdLst>
              <a:gd name="connsiteX0" fmla="*/ 0 w 12192000"/>
              <a:gd name="connsiteY0" fmla="*/ 0 h 2270840"/>
              <a:gd name="connsiteX1" fmla="*/ 12192000 w 12192000"/>
              <a:gd name="connsiteY1" fmla="*/ 0 h 2270840"/>
              <a:gd name="connsiteX2" fmla="*/ 12192000 w 12192000"/>
              <a:gd name="connsiteY2" fmla="*/ 519831 h 2270840"/>
              <a:gd name="connsiteX3" fmla="*/ 12192000 w 12192000"/>
              <a:gd name="connsiteY3" fmla="*/ 744794 h 2270840"/>
              <a:gd name="connsiteX4" fmla="*/ 12192000 w 12192000"/>
              <a:gd name="connsiteY4" fmla="*/ 1754022 h 2270840"/>
              <a:gd name="connsiteX5" fmla="*/ 11957522 w 12192000"/>
              <a:gd name="connsiteY5" fmla="*/ 1797924 h 2270840"/>
              <a:gd name="connsiteX6" fmla="*/ 11679973 w 12192000"/>
              <a:gd name="connsiteY6" fmla="*/ 1847668 h 2270840"/>
              <a:gd name="connsiteX7" fmla="*/ 11401197 w 12192000"/>
              <a:gd name="connsiteY7" fmla="*/ 1896361 h 2270840"/>
              <a:gd name="connsiteX8" fmla="*/ 11121192 w 12192000"/>
              <a:gd name="connsiteY8" fmla="*/ 1938047 h 2270840"/>
              <a:gd name="connsiteX9" fmla="*/ 10842416 w 12192000"/>
              <a:gd name="connsiteY9" fmla="*/ 1980084 h 2270840"/>
              <a:gd name="connsiteX10" fmla="*/ 10562411 w 12192000"/>
              <a:gd name="connsiteY10" fmla="*/ 2019319 h 2270840"/>
              <a:gd name="connsiteX11" fmla="*/ 10286091 w 12192000"/>
              <a:gd name="connsiteY11" fmla="*/ 2052948 h 2270840"/>
              <a:gd name="connsiteX12" fmla="*/ 10006086 w 12192000"/>
              <a:gd name="connsiteY12" fmla="*/ 2084826 h 2270840"/>
              <a:gd name="connsiteX13" fmla="*/ 9727310 w 12192000"/>
              <a:gd name="connsiteY13" fmla="*/ 2113902 h 2270840"/>
              <a:gd name="connsiteX14" fmla="*/ 9453445 w 12192000"/>
              <a:gd name="connsiteY14" fmla="*/ 2139124 h 2270840"/>
              <a:gd name="connsiteX15" fmla="*/ 9175897 w 12192000"/>
              <a:gd name="connsiteY15" fmla="*/ 2164346 h 2270840"/>
              <a:gd name="connsiteX16" fmla="*/ 8902033 w 12192000"/>
              <a:gd name="connsiteY16" fmla="*/ 2185365 h 2270840"/>
              <a:gd name="connsiteX17" fmla="*/ 8628169 w 12192000"/>
              <a:gd name="connsiteY17" fmla="*/ 2201829 h 2270840"/>
              <a:gd name="connsiteX18" fmla="*/ 8355533 w 12192000"/>
              <a:gd name="connsiteY18" fmla="*/ 2218995 h 2270840"/>
              <a:gd name="connsiteX19" fmla="*/ 8085353 w 12192000"/>
              <a:gd name="connsiteY19" fmla="*/ 2233357 h 2270840"/>
              <a:gd name="connsiteX20" fmla="*/ 7817629 w 12192000"/>
              <a:gd name="connsiteY20" fmla="*/ 2243516 h 2270840"/>
              <a:gd name="connsiteX21" fmla="*/ 7549905 w 12192000"/>
              <a:gd name="connsiteY21" fmla="*/ 2252274 h 2270840"/>
              <a:gd name="connsiteX22" fmla="*/ 7284638 w 12192000"/>
              <a:gd name="connsiteY22" fmla="*/ 2260681 h 2270840"/>
              <a:gd name="connsiteX23" fmla="*/ 7023055 w 12192000"/>
              <a:gd name="connsiteY23" fmla="*/ 2264535 h 2270840"/>
              <a:gd name="connsiteX24" fmla="*/ 6761472 w 12192000"/>
              <a:gd name="connsiteY24" fmla="*/ 2268738 h 2270840"/>
              <a:gd name="connsiteX25" fmla="*/ 6503573 w 12192000"/>
              <a:gd name="connsiteY25" fmla="*/ 2270840 h 2270840"/>
              <a:gd name="connsiteX26" fmla="*/ 6248130 w 12192000"/>
              <a:gd name="connsiteY26" fmla="*/ 2268738 h 2270840"/>
              <a:gd name="connsiteX27" fmla="*/ 5995144 w 12192000"/>
              <a:gd name="connsiteY27" fmla="*/ 2268738 h 2270840"/>
              <a:gd name="connsiteX28" fmla="*/ 5744613 w 12192000"/>
              <a:gd name="connsiteY28" fmla="*/ 2264535 h 2270840"/>
              <a:gd name="connsiteX29" fmla="*/ 5498995 w 12192000"/>
              <a:gd name="connsiteY29" fmla="*/ 2258229 h 2270840"/>
              <a:gd name="connsiteX30" fmla="*/ 5255834 w 12192000"/>
              <a:gd name="connsiteY30" fmla="*/ 2252274 h 2270840"/>
              <a:gd name="connsiteX31" fmla="*/ 5017584 w 12192000"/>
              <a:gd name="connsiteY31" fmla="*/ 2245618 h 2270840"/>
              <a:gd name="connsiteX32" fmla="*/ 4780562 w 12192000"/>
              <a:gd name="connsiteY32" fmla="*/ 2235459 h 2270840"/>
              <a:gd name="connsiteX33" fmla="*/ 4547227 w 12192000"/>
              <a:gd name="connsiteY33" fmla="*/ 2224599 h 2270840"/>
              <a:gd name="connsiteX34" fmla="*/ 4318800 w 12192000"/>
              <a:gd name="connsiteY34" fmla="*/ 2214791 h 2270840"/>
              <a:gd name="connsiteX35" fmla="*/ 3873004 w 12192000"/>
              <a:gd name="connsiteY35" fmla="*/ 2187116 h 2270840"/>
              <a:gd name="connsiteX36" fmla="*/ 3445628 w 12192000"/>
              <a:gd name="connsiteY36" fmla="*/ 2157691 h 2270840"/>
              <a:gd name="connsiteX37" fmla="*/ 3035446 w 12192000"/>
              <a:gd name="connsiteY37" fmla="*/ 2126863 h 2270840"/>
              <a:gd name="connsiteX38" fmla="*/ 2647370 w 12192000"/>
              <a:gd name="connsiteY38" fmla="*/ 2092884 h 2270840"/>
              <a:gd name="connsiteX39" fmla="*/ 2276487 w 12192000"/>
              <a:gd name="connsiteY39" fmla="*/ 2057502 h 2270840"/>
              <a:gd name="connsiteX40" fmla="*/ 1932621 w 12192000"/>
              <a:gd name="connsiteY40" fmla="*/ 2019319 h 2270840"/>
              <a:gd name="connsiteX41" fmla="*/ 1609634 w 12192000"/>
              <a:gd name="connsiteY41" fmla="*/ 1981836 h 2270840"/>
              <a:gd name="connsiteX42" fmla="*/ 1312435 w 12192000"/>
              <a:gd name="connsiteY42" fmla="*/ 1944353 h 2270840"/>
              <a:gd name="connsiteX43" fmla="*/ 1039799 w 12192000"/>
              <a:gd name="connsiteY43" fmla="*/ 1908972 h 2270840"/>
              <a:gd name="connsiteX44" fmla="*/ 797865 w 12192000"/>
              <a:gd name="connsiteY44" fmla="*/ 1875342 h 2270840"/>
              <a:gd name="connsiteX45" fmla="*/ 579265 w 12192000"/>
              <a:gd name="connsiteY45" fmla="*/ 1843464 h 2270840"/>
              <a:gd name="connsiteX46" fmla="*/ 395052 w 12192000"/>
              <a:gd name="connsiteY46" fmla="*/ 1816841 h 2270840"/>
              <a:gd name="connsiteX47" fmla="*/ 240312 w 12192000"/>
              <a:gd name="connsiteY47" fmla="*/ 1791618 h 2270840"/>
              <a:gd name="connsiteX48" fmla="*/ 27853 w 12192000"/>
              <a:gd name="connsiteY48" fmla="*/ 1755537 h 2270840"/>
              <a:gd name="connsiteX49" fmla="*/ 0 w 12192000"/>
              <a:gd name="connsiteY49" fmla="*/ 1750824 h 2270840"/>
              <a:gd name="connsiteX50" fmla="*/ 0 w 12192000"/>
              <a:gd name="connsiteY50" fmla="*/ 744794 h 2270840"/>
              <a:gd name="connsiteX51" fmla="*/ 0 w 12192000"/>
              <a:gd name="connsiteY51" fmla="*/ 519831 h 22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270840">
                <a:moveTo>
                  <a:pt x="0" y="0"/>
                </a:moveTo>
                <a:lnTo>
                  <a:pt x="12192000" y="0"/>
                </a:lnTo>
                <a:lnTo>
                  <a:pt x="12192000" y="519831"/>
                </a:lnTo>
                <a:lnTo>
                  <a:pt x="12192000" y="744794"/>
                </a:lnTo>
                <a:lnTo>
                  <a:pt x="12192000" y="1754022"/>
                </a:lnTo>
                <a:lnTo>
                  <a:pt x="11957522" y="1797924"/>
                </a:lnTo>
                <a:lnTo>
                  <a:pt x="11679973" y="1847668"/>
                </a:lnTo>
                <a:lnTo>
                  <a:pt x="11401197" y="1896361"/>
                </a:lnTo>
                <a:lnTo>
                  <a:pt x="11121192" y="1938047"/>
                </a:lnTo>
                <a:lnTo>
                  <a:pt x="10842416" y="1980084"/>
                </a:lnTo>
                <a:lnTo>
                  <a:pt x="10562411" y="2019319"/>
                </a:lnTo>
                <a:lnTo>
                  <a:pt x="10286091" y="2052948"/>
                </a:lnTo>
                <a:lnTo>
                  <a:pt x="10006086" y="2084826"/>
                </a:lnTo>
                <a:lnTo>
                  <a:pt x="9727310" y="2113902"/>
                </a:lnTo>
                <a:lnTo>
                  <a:pt x="9453445" y="2139124"/>
                </a:lnTo>
                <a:lnTo>
                  <a:pt x="9175897" y="2164346"/>
                </a:lnTo>
                <a:lnTo>
                  <a:pt x="8902033" y="2185365"/>
                </a:lnTo>
                <a:lnTo>
                  <a:pt x="8628169" y="2201829"/>
                </a:lnTo>
                <a:lnTo>
                  <a:pt x="8355533" y="2218995"/>
                </a:lnTo>
                <a:lnTo>
                  <a:pt x="8085353" y="2233357"/>
                </a:lnTo>
                <a:lnTo>
                  <a:pt x="7817629" y="2243516"/>
                </a:lnTo>
                <a:lnTo>
                  <a:pt x="7549905" y="2252274"/>
                </a:lnTo>
                <a:lnTo>
                  <a:pt x="7284638" y="2260681"/>
                </a:lnTo>
                <a:lnTo>
                  <a:pt x="7023055" y="2264535"/>
                </a:lnTo>
                <a:lnTo>
                  <a:pt x="6761472" y="2268738"/>
                </a:lnTo>
                <a:lnTo>
                  <a:pt x="6503573" y="2270840"/>
                </a:lnTo>
                <a:lnTo>
                  <a:pt x="6248130" y="2268738"/>
                </a:lnTo>
                <a:lnTo>
                  <a:pt x="5995144" y="2268738"/>
                </a:lnTo>
                <a:lnTo>
                  <a:pt x="5744613" y="2264535"/>
                </a:lnTo>
                <a:lnTo>
                  <a:pt x="5498995" y="2258229"/>
                </a:lnTo>
                <a:lnTo>
                  <a:pt x="5255834" y="2252274"/>
                </a:lnTo>
                <a:lnTo>
                  <a:pt x="5017584" y="2245618"/>
                </a:lnTo>
                <a:lnTo>
                  <a:pt x="4780562" y="2235459"/>
                </a:lnTo>
                <a:lnTo>
                  <a:pt x="4547227" y="2224599"/>
                </a:lnTo>
                <a:lnTo>
                  <a:pt x="4318800" y="2214791"/>
                </a:lnTo>
                <a:lnTo>
                  <a:pt x="3873004" y="2187116"/>
                </a:lnTo>
                <a:lnTo>
                  <a:pt x="3445628" y="2157691"/>
                </a:lnTo>
                <a:lnTo>
                  <a:pt x="3035446" y="2126863"/>
                </a:lnTo>
                <a:lnTo>
                  <a:pt x="2647370" y="2092884"/>
                </a:lnTo>
                <a:lnTo>
                  <a:pt x="2276487" y="2057502"/>
                </a:lnTo>
                <a:lnTo>
                  <a:pt x="1932621" y="2019319"/>
                </a:lnTo>
                <a:lnTo>
                  <a:pt x="1609634" y="1981836"/>
                </a:lnTo>
                <a:lnTo>
                  <a:pt x="1312435" y="1944353"/>
                </a:lnTo>
                <a:lnTo>
                  <a:pt x="1039799" y="1908972"/>
                </a:lnTo>
                <a:lnTo>
                  <a:pt x="797865" y="1875342"/>
                </a:lnTo>
                <a:lnTo>
                  <a:pt x="579265" y="1843464"/>
                </a:lnTo>
                <a:lnTo>
                  <a:pt x="395052" y="1816841"/>
                </a:lnTo>
                <a:lnTo>
                  <a:pt x="240312" y="1791618"/>
                </a:lnTo>
                <a:lnTo>
                  <a:pt x="27853" y="1755537"/>
                </a:lnTo>
                <a:lnTo>
                  <a:pt x="0" y="1750824"/>
                </a:lnTo>
                <a:lnTo>
                  <a:pt x="0" y="744794"/>
                </a:lnTo>
                <a:lnTo>
                  <a:pt x="0" y="519831"/>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5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dirty="0">
              <a:latin typeface="Segoe UI Semibold" panose="020B0702040204020203" pitchFamily="34" charset="0"/>
            </a:endParaRPr>
          </a:p>
        </p:txBody>
      </p:sp>
      <p:sp>
        <p:nvSpPr>
          <p:cNvPr id="2" name="Rectangle 110">
            <a:extLst>
              <a:ext uri="{FF2B5EF4-FFF2-40B4-BE49-F238E27FC236}">
                <a16:creationId xmlns:a16="http://schemas.microsoft.com/office/drawing/2014/main" id="{FA95EDF4-FDC4-1F91-179E-F9006528BC91}"/>
              </a:ext>
            </a:extLst>
          </p:cNvPr>
          <p:cNvSpPr txBox="1">
            <a:spLocks noGrp="1"/>
          </p:cNvSpPr>
          <p:nvPr>
            <p:ph type="title" idx="4294967295"/>
          </p:nvPr>
        </p:nvSpPr>
        <p:spPr>
          <a:xfrm>
            <a:off x="943746" y="671971"/>
            <a:ext cx="8190506" cy="1293544"/>
          </a:xfrm>
        </p:spPr>
        <p:txBody>
          <a:bodyPr vert="horz" lIns="91440" tIns="45720" rIns="91440" bIns="45720" rtlCol="0" anchor="ctr">
            <a:normAutofit/>
          </a:bodyPr>
          <a:lstStyle/>
          <a:p>
            <a:pPr lvl="0" algn="ctr" defTabSz="457200"/>
            <a:r>
              <a:rPr lang="en-US" sz="3200" b="0">
                <a:gradFill flip="none" rotWithShape="1">
                  <a:gsLst>
                    <a:gs pos="0">
                      <a:schemeClr val="tx1"/>
                    </a:gs>
                    <a:gs pos="100000">
                      <a:schemeClr val="tx1">
                        <a:lumMod val="65000"/>
                      </a:schemeClr>
                    </a:gs>
                  </a:gsLst>
                  <a:lin ang="5580000" scaled="0"/>
                  <a:tileRect/>
                </a:gradFill>
              </a:rPr>
              <a:t>The Shift Change (cont.)</a:t>
            </a:r>
          </a:p>
        </p:txBody>
      </p:sp>
      <p:sp>
        <p:nvSpPr>
          <p:cNvPr id="3" name="Rectangle 111">
            <a:extLst>
              <a:ext uri="{FF2B5EF4-FFF2-40B4-BE49-F238E27FC236}">
                <a16:creationId xmlns:a16="http://schemas.microsoft.com/office/drawing/2014/main" id="{5ABFBAA7-732F-59F1-DB4C-40A3EE5F9837}"/>
              </a:ext>
            </a:extLst>
          </p:cNvPr>
          <p:cNvSpPr txBox="1">
            <a:spLocks noGrp="1"/>
          </p:cNvSpPr>
          <p:nvPr>
            <p:ph type="body" idx="4294967295"/>
          </p:nvPr>
        </p:nvSpPr>
        <p:spPr>
          <a:xfrm>
            <a:off x="943746" y="2939872"/>
            <a:ext cx="8190506" cy="3443853"/>
          </a:xfrm>
        </p:spPr>
        <p:txBody>
          <a:bodyPr vert="horz" lIns="91440" tIns="45720" rIns="91440" bIns="45720" rtlCol="0" anchor="ctr">
            <a:normAutofit/>
          </a:bodyPr>
          <a:lstStyle/>
          <a:p>
            <a:pPr marL="0" lvl="0" indent="0" defTabSz="457200">
              <a:spcAft>
                <a:spcPts val="600"/>
              </a:spcAft>
              <a:buClr>
                <a:schemeClr val="tx1"/>
              </a:buClr>
              <a:buNone/>
            </a:pPr>
            <a:r>
              <a:rPr lang="en-US" dirty="0">
                <a:gradFill flip="none" rotWithShape="1">
                  <a:gsLst>
                    <a:gs pos="0">
                      <a:schemeClr val="tx1"/>
                    </a:gs>
                    <a:gs pos="100000">
                      <a:schemeClr val="tx1">
                        <a:lumMod val="75000"/>
                      </a:schemeClr>
                    </a:gs>
                  </a:gsLst>
                  <a:lin ang="5580000" scaled="0"/>
                  <a:tileRect/>
                </a:gradFill>
              </a:rPr>
              <a:t>Responsibilities of Outgoing NCO</a:t>
            </a:r>
          </a:p>
          <a:p>
            <a:pPr marL="0" lvl="1" indent="0" defTabSz="457200">
              <a:spcAft>
                <a:spcPts val="600"/>
              </a:spcAft>
              <a:buClr>
                <a:schemeClr val="tx1"/>
              </a:buClr>
            </a:pPr>
            <a:r>
              <a:rPr lang="en-US" dirty="0">
                <a:gradFill flip="none" rotWithShape="1">
                  <a:gsLst>
                    <a:gs pos="0">
                      <a:schemeClr val="tx1"/>
                    </a:gs>
                    <a:gs pos="100000">
                      <a:schemeClr val="tx1">
                        <a:lumMod val="75000"/>
                      </a:schemeClr>
                    </a:gs>
                  </a:gsLst>
                  <a:lin ang="5580000" scaled="0"/>
                  <a:tileRect/>
                </a:gradFill>
                <a:highlight>
                  <a:scrgbClr r="0" g="0" b="0">
                    <a:alpha val="0"/>
                  </a:scrgbClr>
                </a:highlight>
              </a:rPr>
              <a:t>Show incoming NCO where key documents are located</a:t>
            </a:r>
          </a:p>
          <a:p>
            <a:pPr marL="0" lvl="2" indent="0" defTabSz="457200">
              <a:spcAft>
                <a:spcPts val="600"/>
              </a:spcAft>
              <a:buClr>
                <a:schemeClr val="tx1"/>
              </a:buClr>
            </a:pPr>
            <a:r>
              <a:rPr lang="en-US" dirty="0">
                <a:gradFill flip="none" rotWithShape="1">
                  <a:gsLst>
                    <a:gs pos="0">
                      <a:schemeClr val="tx1"/>
                    </a:gs>
                    <a:gs pos="100000">
                      <a:schemeClr val="tx1">
                        <a:lumMod val="75000"/>
                      </a:schemeClr>
                    </a:gs>
                  </a:gsLst>
                  <a:lin ang="5580000" scaled="0"/>
                  <a:tileRect/>
                </a:gradFill>
                <a:highlight>
                  <a:scrgbClr r="0" g="0" b="0">
                    <a:alpha val="0"/>
                  </a:scrgbClr>
                </a:highlight>
              </a:rPr>
              <a:t>Mobilization/Demobilization Log</a:t>
            </a:r>
          </a:p>
          <a:p>
            <a:pPr marL="0" lvl="2" indent="0" defTabSz="457200">
              <a:spcAft>
                <a:spcPts val="600"/>
              </a:spcAft>
              <a:buClr>
                <a:schemeClr val="tx1"/>
              </a:buClr>
            </a:pPr>
            <a:r>
              <a:rPr lang="en-US" dirty="0">
                <a:gradFill flip="none" rotWithShape="1">
                  <a:gsLst>
                    <a:gs pos="0">
                      <a:schemeClr val="tx1"/>
                    </a:gs>
                    <a:gs pos="100000">
                      <a:schemeClr val="tx1">
                        <a:lumMod val="75000"/>
                      </a:schemeClr>
                    </a:gs>
                  </a:gsLst>
                  <a:lin ang="5580000" scaled="0"/>
                  <a:tileRect/>
                </a:gradFill>
                <a:highlight>
                  <a:scrgbClr r="0" g="0" b="0">
                    <a:alpha val="0"/>
                  </a:scrgbClr>
                </a:highlight>
              </a:rPr>
              <a:t>Event Log</a:t>
            </a:r>
          </a:p>
          <a:p>
            <a:pPr marL="0" lvl="2" indent="0" defTabSz="457200">
              <a:spcAft>
                <a:spcPts val="600"/>
              </a:spcAft>
              <a:buClr>
                <a:schemeClr val="tx1"/>
              </a:buClr>
            </a:pPr>
            <a:r>
              <a:rPr lang="en-US" dirty="0">
                <a:gradFill flip="none" rotWithShape="1">
                  <a:gsLst>
                    <a:gs pos="0">
                      <a:schemeClr val="tx1"/>
                    </a:gs>
                    <a:gs pos="100000">
                      <a:schemeClr val="tx1">
                        <a:lumMod val="75000"/>
                      </a:schemeClr>
                    </a:gs>
                  </a:gsLst>
                  <a:lin ang="5580000" scaled="0"/>
                  <a:tileRect/>
                </a:gradFill>
                <a:highlight>
                  <a:scrgbClr r="0" g="0" b="0">
                    <a:alpha val="0"/>
                  </a:scrgbClr>
                </a:highlight>
              </a:rPr>
              <a:t>Net Control Message Logs</a:t>
            </a:r>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A522BAF-9C75-5925-3E55-E7DCE6E4CA7D}"/>
              </a:ext>
            </a:extLst>
          </p:cNvPr>
          <p:cNvSpPr txBox="1">
            <a:spLocks noGrp="1"/>
          </p:cNvSpPr>
          <p:nvPr>
            <p:ph type="title" idx="4294967295"/>
          </p:nvPr>
        </p:nvSpPr>
        <p:spPr>
          <a:xfrm>
            <a:off x="805473" y="787466"/>
            <a:ext cx="2755764" cy="5596260"/>
          </a:xfrm>
        </p:spPr>
        <p:txBody>
          <a:bodyPr vert="horz" lIns="91440" tIns="45720" rIns="91440" bIns="45720" rtlCol="0" anchor="ctr">
            <a:normAutofit/>
          </a:bodyPr>
          <a:lstStyle/>
          <a:p>
            <a:pPr lvl="0" defTabSz="457200"/>
            <a:r>
              <a:rPr lang="en-US" sz="3800">
                <a:gradFill flip="none" rotWithShape="1">
                  <a:gsLst>
                    <a:gs pos="0">
                      <a:schemeClr val="tx1"/>
                    </a:gs>
                    <a:gs pos="100000">
                      <a:schemeClr val="tx1">
                        <a:lumMod val="65000"/>
                      </a:schemeClr>
                    </a:gs>
                  </a:gsLst>
                  <a:lin ang="5580000" scaled="0"/>
                  <a:tileRect/>
                </a:gradFill>
              </a:rPr>
              <a:t>What’s on Tap Today?</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0964" y="0"/>
            <a:ext cx="6249660" cy="7559675"/>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1370" y="3587020"/>
            <a:ext cx="7559675" cy="38563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Segoe UI Semibold" panose="020B0702040204020203" pitchFamily="34" charset="0"/>
            </a:endParaRPr>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8389" y="0"/>
            <a:ext cx="0" cy="7559675"/>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Rectangle 3">
            <a:extLst>
              <a:ext uri="{FF2B5EF4-FFF2-40B4-BE49-F238E27FC236}">
                <a16:creationId xmlns:a16="http://schemas.microsoft.com/office/drawing/2014/main" id="{61985113-8A48-6245-82EA-EFA37E2B84ED}"/>
              </a:ext>
            </a:extLst>
          </p:cNvPr>
          <p:cNvSpPr txBox="1">
            <a:spLocks noGrp="1"/>
          </p:cNvSpPr>
          <p:nvPr>
            <p:ph type="body" idx="4294967295"/>
          </p:nvPr>
        </p:nvSpPr>
        <p:spPr>
          <a:xfrm>
            <a:off x="4111828" y="787466"/>
            <a:ext cx="5170745" cy="5596259"/>
          </a:xfrm>
        </p:spPr>
        <p:txBody>
          <a:bodyPr vert="horz" lIns="91440" tIns="45720" rIns="91440" bIns="45720" rtlCol="0" anchor="ctr">
            <a:normAutofit/>
          </a:bodyPr>
          <a:lstStyle/>
          <a:p>
            <a:pPr lvl="0" defTabSz="457200">
              <a:spcAft>
                <a:spcPts val="600"/>
              </a:spcAft>
              <a:buClr>
                <a:schemeClr val="tx1"/>
              </a:buClr>
            </a:pPr>
            <a:r>
              <a:rPr lang="en-US"/>
              <a:t>Nets</a:t>
            </a:r>
          </a:p>
          <a:p>
            <a:pPr lvl="0" defTabSz="457200">
              <a:spcAft>
                <a:spcPts val="600"/>
              </a:spcAft>
              <a:buClr>
                <a:schemeClr val="tx1"/>
              </a:buClr>
            </a:pPr>
            <a:r>
              <a:rPr lang="en-US"/>
              <a:t>Why do I want to be Net Control?</a:t>
            </a:r>
          </a:p>
          <a:p>
            <a:pPr lvl="0" defTabSz="457200">
              <a:spcAft>
                <a:spcPts val="600"/>
              </a:spcAft>
              <a:buClr>
                <a:schemeClr val="tx1"/>
              </a:buClr>
            </a:pPr>
            <a:r>
              <a:rPr lang="en-US"/>
              <a:t>Emergency Net Activation</a:t>
            </a:r>
          </a:p>
          <a:p>
            <a:pPr lvl="0" defTabSz="457200">
              <a:spcAft>
                <a:spcPts val="600"/>
              </a:spcAft>
              <a:buClr>
                <a:schemeClr val="tx1"/>
              </a:buClr>
            </a:pPr>
            <a:r>
              <a:rPr lang="en-US"/>
              <a:t>What’s Needed to be an NCS?</a:t>
            </a:r>
          </a:p>
          <a:p>
            <a:pPr lvl="0" defTabSz="457200">
              <a:spcAft>
                <a:spcPts val="600"/>
              </a:spcAft>
              <a:buClr>
                <a:schemeClr val="tx1"/>
              </a:buClr>
            </a:pPr>
            <a:r>
              <a:rPr lang="en-US"/>
              <a:t>Scripted Nets (A Trip to the Web)</a:t>
            </a:r>
          </a:p>
          <a:p>
            <a:pPr lvl="0" defTabSz="457200">
              <a:spcAft>
                <a:spcPts val="600"/>
              </a:spcAft>
              <a:buClr>
                <a:schemeClr val="tx1"/>
              </a:buClr>
            </a:pPr>
            <a:r>
              <a:rPr lang="en-US"/>
              <a:t>The Shift Change</a:t>
            </a:r>
          </a:p>
          <a:p>
            <a:pPr lvl="0" defTabSz="457200">
              <a:spcAft>
                <a:spcPts val="600"/>
              </a:spcAft>
              <a:buClr>
                <a:schemeClr val="tx1"/>
              </a:buClr>
            </a:pPr>
            <a:r>
              <a:rPr lang="en-US"/>
              <a:t>The Status Check</a:t>
            </a:r>
          </a:p>
          <a:p>
            <a:pPr lvl="0" defTabSz="457200">
              <a:spcAft>
                <a:spcPts val="600"/>
              </a:spcAft>
              <a:buClr>
                <a:schemeClr val="tx1"/>
              </a:buClr>
            </a:pPr>
            <a:r>
              <a:rPr lang="en-US"/>
              <a:t>Closing an Amateur Radio Net</a:t>
            </a:r>
          </a:p>
          <a:p>
            <a:pPr lvl="0" defTabSz="457200">
              <a:spcAft>
                <a:spcPts val="600"/>
              </a:spcAft>
              <a:buClr>
                <a:schemeClr val="tx1"/>
              </a:buClr>
            </a:pPr>
            <a:r>
              <a:rPr lang="en-US"/>
              <a:t>Things You Need to Practice</a:t>
            </a:r>
          </a:p>
          <a:p>
            <a:pPr lvl="0" defTabSz="457200">
              <a:spcAft>
                <a:spcPts val="600"/>
              </a:spcAft>
              <a:buClr>
                <a:schemeClr val="tx1"/>
              </a:buClr>
            </a:pPr>
            <a:endParaRPr lang="en-US"/>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90F3EE-0CD1-4520-B020-4E1DF3141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080625" cy="75596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useBgFill="1">
        <p:nvSpPr>
          <p:cNvPr id="10" name="Freeform: Shape 9">
            <a:extLst>
              <a:ext uri="{FF2B5EF4-FFF2-40B4-BE49-F238E27FC236}">
                <a16:creationId xmlns:a16="http://schemas.microsoft.com/office/drawing/2014/main" id="{9EFDE1E9-7FE0-45CA-9DE2-237F77319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080625" cy="2503180"/>
          </a:xfrm>
          <a:custGeom>
            <a:avLst/>
            <a:gdLst>
              <a:gd name="connsiteX0" fmla="*/ 0 w 12192000"/>
              <a:gd name="connsiteY0" fmla="*/ 0 h 2270840"/>
              <a:gd name="connsiteX1" fmla="*/ 12192000 w 12192000"/>
              <a:gd name="connsiteY1" fmla="*/ 0 h 2270840"/>
              <a:gd name="connsiteX2" fmla="*/ 12192000 w 12192000"/>
              <a:gd name="connsiteY2" fmla="*/ 519831 h 2270840"/>
              <a:gd name="connsiteX3" fmla="*/ 12192000 w 12192000"/>
              <a:gd name="connsiteY3" fmla="*/ 744794 h 2270840"/>
              <a:gd name="connsiteX4" fmla="*/ 12192000 w 12192000"/>
              <a:gd name="connsiteY4" fmla="*/ 1754022 h 2270840"/>
              <a:gd name="connsiteX5" fmla="*/ 11957522 w 12192000"/>
              <a:gd name="connsiteY5" fmla="*/ 1797924 h 2270840"/>
              <a:gd name="connsiteX6" fmla="*/ 11679973 w 12192000"/>
              <a:gd name="connsiteY6" fmla="*/ 1847668 h 2270840"/>
              <a:gd name="connsiteX7" fmla="*/ 11401197 w 12192000"/>
              <a:gd name="connsiteY7" fmla="*/ 1896361 h 2270840"/>
              <a:gd name="connsiteX8" fmla="*/ 11121192 w 12192000"/>
              <a:gd name="connsiteY8" fmla="*/ 1938047 h 2270840"/>
              <a:gd name="connsiteX9" fmla="*/ 10842416 w 12192000"/>
              <a:gd name="connsiteY9" fmla="*/ 1980084 h 2270840"/>
              <a:gd name="connsiteX10" fmla="*/ 10562411 w 12192000"/>
              <a:gd name="connsiteY10" fmla="*/ 2019319 h 2270840"/>
              <a:gd name="connsiteX11" fmla="*/ 10286091 w 12192000"/>
              <a:gd name="connsiteY11" fmla="*/ 2052948 h 2270840"/>
              <a:gd name="connsiteX12" fmla="*/ 10006086 w 12192000"/>
              <a:gd name="connsiteY12" fmla="*/ 2084826 h 2270840"/>
              <a:gd name="connsiteX13" fmla="*/ 9727310 w 12192000"/>
              <a:gd name="connsiteY13" fmla="*/ 2113902 h 2270840"/>
              <a:gd name="connsiteX14" fmla="*/ 9453445 w 12192000"/>
              <a:gd name="connsiteY14" fmla="*/ 2139124 h 2270840"/>
              <a:gd name="connsiteX15" fmla="*/ 9175897 w 12192000"/>
              <a:gd name="connsiteY15" fmla="*/ 2164346 h 2270840"/>
              <a:gd name="connsiteX16" fmla="*/ 8902033 w 12192000"/>
              <a:gd name="connsiteY16" fmla="*/ 2185365 h 2270840"/>
              <a:gd name="connsiteX17" fmla="*/ 8628169 w 12192000"/>
              <a:gd name="connsiteY17" fmla="*/ 2201829 h 2270840"/>
              <a:gd name="connsiteX18" fmla="*/ 8355533 w 12192000"/>
              <a:gd name="connsiteY18" fmla="*/ 2218995 h 2270840"/>
              <a:gd name="connsiteX19" fmla="*/ 8085353 w 12192000"/>
              <a:gd name="connsiteY19" fmla="*/ 2233357 h 2270840"/>
              <a:gd name="connsiteX20" fmla="*/ 7817629 w 12192000"/>
              <a:gd name="connsiteY20" fmla="*/ 2243516 h 2270840"/>
              <a:gd name="connsiteX21" fmla="*/ 7549905 w 12192000"/>
              <a:gd name="connsiteY21" fmla="*/ 2252274 h 2270840"/>
              <a:gd name="connsiteX22" fmla="*/ 7284638 w 12192000"/>
              <a:gd name="connsiteY22" fmla="*/ 2260681 h 2270840"/>
              <a:gd name="connsiteX23" fmla="*/ 7023055 w 12192000"/>
              <a:gd name="connsiteY23" fmla="*/ 2264535 h 2270840"/>
              <a:gd name="connsiteX24" fmla="*/ 6761472 w 12192000"/>
              <a:gd name="connsiteY24" fmla="*/ 2268738 h 2270840"/>
              <a:gd name="connsiteX25" fmla="*/ 6503573 w 12192000"/>
              <a:gd name="connsiteY25" fmla="*/ 2270840 h 2270840"/>
              <a:gd name="connsiteX26" fmla="*/ 6248130 w 12192000"/>
              <a:gd name="connsiteY26" fmla="*/ 2268738 h 2270840"/>
              <a:gd name="connsiteX27" fmla="*/ 5995144 w 12192000"/>
              <a:gd name="connsiteY27" fmla="*/ 2268738 h 2270840"/>
              <a:gd name="connsiteX28" fmla="*/ 5744613 w 12192000"/>
              <a:gd name="connsiteY28" fmla="*/ 2264535 h 2270840"/>
              <a:gd name="connsiteX29" fmla="*/ 5498995 w 12192000"/>
              <a:gd name="connsiteY29" fmla="*/ 2258229 h 2270840"/>
              <a:gd name="connsiteX30" fmla="*/ 5255834 w 12192000"/>
              <a:gd name="connsiteY30" fmla="*/ 2252274 h 2270840"/>
              <a:gd name="connsiteX31" fmla="*/ 5017584 w 12192000"/>
              <a:gd name="connsiteY31" fmla="*/ 2245618 h 2270840"/>
              <a:gd name="connsiteX32" fmla="*/ 4780562 w 12192000"/>
              <a:gd name="connsiteY32" fmla="*/ 2235459 h 2270840"/>
              <a:gd name="connsiteX33" fmla="*/ 4547227 w 12192000"/>
              <a:gd name="connsiteY33" fmla="*/ 2224599 h 2270840"/>
              <a:gd name="connsiteX34" fmla="*/ 4318800 w 12192000"/>
              <a:gd name="connsiteY34" fmla="*/ 2214791 h 2270840"/>
              <a:gd name="connsiteX35" fmla="*/ 3873004 w 12192000"/>
              <a:gd name="connsiteY35" fmla="*/ 2187116 h 2270840"/>
              <a:gd name="connsiteX36" fmla="*/ 3445628 w 12192000"/>
              <a:gd name="connsiteY36" fmla="*/ 2157691 h 2270840"/>
              <a:gd name="connsiteX37" fmla="*/ 3035446 w 12192000"/>
              <a:gd name="connsiteY37" fmla="*/ 2126863 h 2270840"/>
              <a:gd name="connsiteX38" fmla="*/ 2647370 w 12192000"/>
              <a:gd name="connsiteY38" fmla="*/ 2092884 h 2270840"/>
              <a:gd name="connsiteX39" fmla="*/ 2276487 w 12192000"/>
              <a:gd name="connsiteY39" fmla="*/ 2057502 h 2270840"/>
              <a:gd name="connsiteX40" fmla="*/ 1932621 w 12192000"/>
              <a:gd name="connsiteY40" fmla="*/ 2019319 h 2270840"/>
              <a:gd name="connsiteX41" fmla="*/ 1609634 w 12192000"/>
              <a:gd name="connsiteY41" fmla="*/ 1981836 h 2270840"/>
              <a:gd name="connsiteX42" fmla="*/ 1312435 w 12192000"/>
              <a:gd name="connsiteY42" fmla="*/ 1944353 h 2270840"/>
              <a:gd name="connsiteX43" fmla="*/ 1039799 w 12192000"/>
              <a:gd name="connsiteY43" fmla="*/ 1908972 h 2270840"/>
              <a:gd name="connsiteX44" fmla="*/ 797865 w 12192000"/>
              <a:gd name="connsiteY44" fmla="*/ 1875342 h 2270840"/>
              <a:gd name="connsiteX45" fmla="*/ 579265 w 12192000"/>
              <a:gd name="connsiteY45" fmla="*/ 1843464 h 2270840"/>
              <a:gd name="connsiteX46" fmla="*/ 395052 w 12192000"/>
              <a:gd name="connsiteY46" fmla="*/ 1816841 h 2270840"/>
              <a:gd name="connsiteX47" fmla="*/ 240312 w 12192000"/>
              <a:gd name="connsiteY47" fmla="*/ 1791618 h 2270840"/>
              <a:gd name="connsiteX48" fmla="*/ 27853 w 12192000"/>
              <a:gd name="connsiteY48" fmla="*/ 1755537 h 2270840"/>
              <a:gd name="connsiteX49" fmla="*/ 0 w 12192000"/>
              <a:gd name="connsiteY49" fmla="*/ 1750824 h 2270840"/>
              <a:gd name="connsiteX50" fmla="*/ 0 w 12192000"/>
              <a:gd name="connsiteY50" fmla="*/ 744794 h 2270840"/>
              <a:gd name="connsiteX51" fmla="*/ 0 w 12192000"/>
              <a:gd name="connsiteY51" fmla="*/ 519831 h 22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270840">
                <a:moveTo>
                  <a:pt x="0" y="0"/>
                </a:moveTo>
                <a:lnTo>
                  <a:pt x="12192000" y="0"/>
                </a:lnTo>
                <a:lnTo>
                  <a:pt x="12192000" y="519831"/>
                </a:lnTo>
                <a:lnTo>
                  <a:pt x="12192000" y="744794"/>
                </a:lnTo>
                <a:lnTo>
                  <a:pt x="12192000" y="1754022"/>
                </a:lnTo>
                <a:lnTo>
                  <a:pt x="11957522" y="1797924"/>
                </a:lnTo>
                <a:lnTo>
                  <a:pt x="11679973" y="1847668"/>
                </a:lnTo>
                <a:lnTo>
                  <a:pt x="11401197" y="1896361"/>
                </a:lnTo>
                <a:lnTo>
                  <a:pt x="11121192" y="1938047"/>
                </a:lnTo>
                <a:lnTo>
                  <a:pt x="10842416" y="1980084"/>
                </a:lnTo>
                <a:lnTo>
                  <a:pt x="10562411" y="2019319"/>
                </a:lnTo>
                <a:lnTo>
                  <a:pt x="10286091" y="2052948"/>
                </a:lnTo>
                <a:lnTo>
                  <a:pt x="10006086" y="2084826"/>
                </a:lnTo>
                <a:lnTo>
                  <a:pt x="9727310" y="2113902"/>
                </a:lnTo>
                <a:lnTo>
                  <a:pt x="9453445" y="2139124"/>
                </a:lnTo>
                <a:lnTo>
                  <a:pt x="9175897" y="2164346"/>
                </a:lnTo>
                <a:lnTo>
                  <a:pt x="8902033" y="2185365"/>
                </a:lnTo>
                <a:lnTo>
                  <a:pt x="8628169" y="2201829"/>
                </a:lnTo>
                <a:lnTo>
                  <a:pt x="8355533" y="2218995"/>
                </a:lnTo>
                <a:lnTo>
                  <a:pt x="8085353" y="2233357"/>
                </a:lnTo>
                <a:lnTo>
                  <a:pt x="7817629" y="2243516"/>
                </a:lnTo>
                <a:lnTo>
                  <a:pt x="7549905" y="2252274"/>
                </a:lnTo>
                <a:lnTo>
                  <a:pt x="7284638" y="2260681"/>
                </a:lnTo>
                <a:lnTo>
                  <a:pt x="7023055" y="2264535"/>
                </a:lnTo>
                <a:lnTo>
                  <a:pt x="6761472" y="2268738"/>
                </a:lnTo>
                <a:lnTo>
                  <a:pt x="6503573" y="2270840"/>
                </a:lnTo>
                <a:lnTo>
                  <a:pt x="6248130" y="2268738"/>
                </a:lnTo>
                <a:lnTo>
                  <a:pt x="5995144" y="2268738"/>
                </a:lnTo>
                <a:lnTo>
                  <a:pt x="5744613" y="2264535"/>
                </a:lnTo>
                <a:lnTo>
                  <a:pt x="5498995" y="2258229"/>
                </a:lnTo>
                <a:lnTo>
                  <a:pt x="5255834" y="2252274"/>
                </a:lnTo>
                <a:lnTo>
                  <a:pt x="5017584" y="2245618"/>
                </a:lnTo>
                <a:lnTo>
                  <a:pt x="4780562" y="2235459"/>
                </a:lnTo>
                <a:lnTo>
                  <a:pt x="4547227" y="2224599"/>
                </a:lnTo>
                <a:lnTo>
                  <a:pt x="4318800" y="2214791"/>
                </a:lnTo>
                <a:lnTo>
                  <a:pt x="3873004" y="2187116"/>
                </a:lnTo>
                <a:lnTo>
                  <a:pt x="3445628" y="2157691"/>
                </a:lnTo>
                <a:lnTo>
                  <a:pt x="3035446" y="2126863"/>
                </a:lnTo>
                <a:lnTo>
                  <a:pt x="2647370" y="2092884"/>
                </a:lnTo>
                <a:lnTo>
                  <a:pt x="2276487" y="2057502"/>
                </a:lnTo>
                <a:lnTo>
                  <a:pt x="1932621" y="2019319"/>
                </a:lnTo>
                <a:lnTo>
                  <a:pt x="1609634" y="1981836"/>
                </a:lnTo>
                <a:lnTo>
                  <a:pt x="1312435" y="1944353"/>
                </a:lnTo>
                <a:lnTo>
                  <a:pt x="1039799" y="1908972"/>
                </a:lnTo>
                <a:lnTo>
                  <a:pt x="797865" y="1875342"/>
                </a:lnTo>
                <a:lnTo>
                  <a:pt x="579265" y="1843464"/>
                </a:lnTo>
                <a:lnTo>
                  <a:pt x="395052" y="1816841"/>
                </a:lnTo>
                <a:lnTo>
                  <a:pt x="240312" y="1791618"/>
                </a:lnTo>
                <a:lnTo>
                  <a:pt x="27853" y="1755537"/>
                </a:lnTo>
                <a:lnTo>
                  <a:pt x="0" y="1750824"/>
                </a:lnTo>
                <a:lnTo>
                  <a:pt x="0" y="744794"/>
                </a:lnTo>
                <a:lnTo>
                  <a:pt x="0" y="519831"/>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5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dirty="0">
              <a:latin typeface="Segoe UI Semibold" panose="020B0702040204020203" pitchFamily="34" charset="0"/>
            </a:endParaRPr>
          </a:p>
        </p:txBody>
      </p:sp>
      <p:sp>
        <p:nvSpPr>
          <p:cNvPr id="2" name="Rectangle 108">
            <a:extLst>
              <a:ext uri="{FF2B5EF4-FFF2-40B4-BE49-F238E27FC236}">
                <a16:creationId xmlns:a16="http://schemas.microsoft.com/office/drawing/2014/main" id="{CC97259F-E5AD-128B-2A7E-4406F203A634}"/>
              </a:ext>
            </a:extLst>
          </p:cNvPr>
          <p:cNvSpPr txBox="1">
            <a:spLocks noGrp="1"/>
          </p:cNvSpPr>
          <p:nvPr>
            <p:ph type="title" idx="4294967295"/>
          </p:nvPr>
        </p:nvSpPr>
        <p:spPr>
          <a:xfrm>
            <a:off x="943746" y="671971"/>
            <a:ext cx="8190506" cy="1293544"/>
          </a:xfrm>
        </p:spPr>
        <p:txBody>
          <a:bodyPr vert="horz" lIns="91440" tIns="45720" rIns="91440" bIns="45720" rtlCol="0" anchor="ctr">
            <a:normAutofit/>
          </a:bodyPr>
          <a:lstStyle/>
          <a:p>
            <a:pPr lvl="0" algn="ctr" defTabSz="457200"/>
            <a:r>
              <a:rPr lang="en-US" sz="3200" b="0">
                <a:gradFill flip="none" rotWithShape="1">
                  <a:gsLst>
                    <a:gs pos="0">
                      <a:schemeClr val="tx1"/>
                    </a:gs>
                    <a:gs pos="100000">
                      <a:schemeClr val="tx1">
                        <a:lumMod val="65000"/>
                      </a:schemeClr>
                    </a:gs>
                  </a:gsLst>
                  <a:lin ang="5580000" scaled="0"/>
                  <a:tileRect/>
                </a:gradFill>
              </a:rPr>
              <a:t>The Shift Change (cont.)</a:t>
            </a:r>
          </a:p>
        </p:txBody>
      </p:sp>
      <p:sp>
        <p:nvSpPr>
          <p:cNvPr id="3" name="Rectangle 109">
            <a:extLst>
              <a:ext uri="{FF2B5EF4-FFF2-40B4-BE49-F238E27FC236}">
                <a16:creationId xmlns:a16="http://schemas.microsoft.com/office/drawing/2014/main" id="{A19E6B05-9DEF-B8D5-2B48-2A885581FFEA}"/>
              </a:ext>
            </a:extLst>
          </p:cNvPr>
          <p:cNvSpPr txBox="1">
            <a:spLocks noGrp="1"/>
          </p:cNvSpPr>
          <p:nvPr>
            <p:ph type="body" idx="4294967295"/>
          </p:nvPr>
        </p:nvSpPr>
        <p:spPr>
          <a:xfrm>
            <a:off x="943746" y="2939872"/>
            <a:ext cx="8190506" cy="3443853"/>
          </a:xfrm>
        </p:spPr>
        <p:txBody>
          <a:bodyPr vert="horz" lIns="91440" tIns="45720" rIns="91440" bIns="45720" rtlCol="0" anchor="ctr">
            <a:normAutofit/>
          </a:bodyPr>
          <a:lstStyle/>
          <a:p>
            <a:pPr marL="0" lvl="0" indent="0" defTabSz="457200">
              <a:spcAft>
                <a:spcPts val="600"/>
              </a:spcAft>
              <a:buClr>
                <a:schemeClr val="tx1"/>
              </a:buClr>
              <a:buNone/>
            </a:pPr>
            <a:r>
              <a:rPr lang="en-US" dirty="0">
                <a:gradFill flip="none" rotWithShape="1">
                  <a:gsLst>
                    <a:gs pos="0">
                      <a:schemeClr val="tx1"/>
                    </a:gs>
                    <a:gs pos="100000">
                      <a:schemeClr val="tx1">
                        <a:lumMod val="75000"/>
                      </a:schemeClr>
                    </a:gs>
                  </a:gsLst>
                  <a:lin ang="5580000" scaled="0"/>
                  <a:tileRect/>
                </a:gradFill>
              </a:rPr>
              <a:t>Responsibilities of Outgoing NCO (cont.)</a:t>
            </a:r>
          </a:p>
          <a:p>
            <a:pPr marL="0" lvl="1" indent="0" defTabSz="457200">
              <a:spcAft>
                <a:spcPts val="600"/>
              </a:spcAft>
              <a:buClr>
                <a:schemeClr val="tx1"/>
              </a:buClr>
            </a:pPr>
            <a:r>
              <a:rPr lang="en-US" dirty="0">
                <a:gradFill flip="none" rotWithShape="1">
                  <a:gsLst>
                    <a:gs pos="0">
                      <a:schemeClr val="tx1"/>
                    </a:gs>
                    <a:gs pos="100000">
                      <a:schemeClr val="tx1">
                        <a:lumMod val="75000"/>
                      </a:schemeClr>
                    </a:gs>
                  </a:gsLst>
                  <a:lin ang="5580000" scaled="0"/>
                  <a:tileRect/>
                </a:gradFill>
                <a:highlight>
                  <a:scrgbClr r="0" g="0" b="0">
                    <a:alpha val="0"/>
                  </a:scrgbClr>
                </a:highlight>
              </a:rPr>
              <a:t>Brief incoming NCO on the current operation</a:t>
            </a:r>
          </a:p>
          <a:p>
            <a:pPr marL="0" lvl="2" indent="0" defTabSz="457200">
              <a:spcAft>
                <a:spcPts val="600"/>
              </a:spcAft>
              <a:buClr>
                <a:schemeClr val="tx1"/>
              </a:buClr>
            </a:pPr>
            <a:r>
              <a:rPr lang="en-US" dirty="0">
                <a:gradFill flip="none" rotWithShape="1">
                  <a:gsLst>
                    <a:gs pos="0">
                      <a:schemeClr val="tx1"/>
                    </a:gs>
                    <a:gs pos="100000">
                      <a:schemeClr val="tx1">
                        <a:lumMod val="75000"/>
                      </a:schemeClr>
                    </a:gs>
                  </a:gsLst>
                  <a:lin ang="5580000" scaled="0"/>
                  <a:tileRect/>
                </a:gradFill>
                <a:highlight>
                  <a:scrgbClr r="0" g="0" b="0">
                    <a:alpha val="0"/>
                  </a:scrgbClr>
                </a:highlight>
              </a:rPr>
              <a:t>Review nature of activity in field</a:t>
            </a:r>
          </a:p>
          <a:p>
            <a:pPr marL="0" lvl="2" indent="0" defTabSz="457200">
              <a:spcAft>
                <a:spcPts val="600"/>
              </a:spcAft>
              <a:buClr>
                <a:schemeClr val="tx1"/>
              </a:buClr>
            </a:pPr>
            <a:r>
              <a:rPr lang="en-US" dirty="0">
                <a:gradFill flip="none" rotWithShape="1">
                  <a:gsLst>
                    <a:gs pos="0">
                      <a:schemeClr val="tx1"/>
                    </a:gs>
                    <a:gs pos="100000">
                      <a:schemeClr val="tx1">
                        <a:lumMod val="75000"/>
                      </a:schemeClr>
                    </a:gs>
                  </a:gsLst>
                  <a:lin ang="5580000" scaled="0"/>
                  <a:tileRect/>
                </a:gradFill>
                <a:highlight>
                  <a:scrgbClr r="0" g="0" b="0">
                    <a:alpha val="0"/>
                  </a:scrgbClr>
                </a:highlight>
              </a:rPr>
              <a:t>Identify messages which are awaiting action/reply</a:t>
            </a:r>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90F3EE-0CD1-4520-B020-4E1DF3141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080625" cy="75596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useBgFill="1">
        <p:nvSpPr>
          <p:cNvPr id="10" name="Freeform: Shape 9">
            <a:extLst>
              <a:ext uri="{FF2B5EF4-FFF2-40B4-BE49-F238E27FC236}">
                <a16:creationId xmlns:a16="http://schemas.microsoft.com/office/drawing/2014/main" id="{9EFDE1E9-7FE0-45CA-9DE2-237F77319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080625" cy="2503180"/>
          </a:xfrm>
          <a:custGeom>
            <a:avLst/>
            <a:gdLst>
              <a:gd name="connsiteX0" fmla="*/ 0 w 12192000"/>
              <a:gd name="connsiteY0" fmla="*/ 0 h 2270840"/>
              <a:gd name="connsiteX1" fmla="*/ 12192000 w 12192000"/>
              <a:gd name="connsiteY1" fmla="*/ 0 h 2270840"/>
              <a:gd name="connsiteX2" fmla="*/ 12192000 w 12192000"/>
              <a:gd name="connsiteY2" fmla="*/ 519831 h 2270840"/>
              <a:gd name="connsiteX3" fmla="*/ 12192000 w 12192000"/>
              <a:gd name="connsiteY3" fmla="*/ 744794 h 2270840"/>
              <a:gd name="connsiteX4" fmla="*/ 12192000 w 12192000"/>
              <a:gd name="connsiteY4" fmla="*/ 1754022 h 2270840"/>
              <a:gd name="connsiteX5" fmla="*/ 11957522 w 12192000"/>
              <a:gd name="connsiteY5" fmla="*/ 1797924 h 2270840"/>
              <a:gd name="connsiteX6" fmla="*/ 11679973 w 12192000"/>
              <a:gd name="connsiteY6" fmla="*/ 1847668 h 2270840"/>
              <a:gd name="connsiteX7" fmla="*/ 11401197 w 12192000"/>
              <a:gd name="connsiteY7" fmla="*/ 1896361 h 2270840"/>
              <a:gd name="connsiteX8" fmla="*/ 11121192 w 12192000"/>
              <a:gd name="connsiteY8" fmla="*/ 1938047 h 2270840"/>
              <a:gd name="connsiteX9" fmla="*/ 10842416 w 12192000"/>
              <a:gd name="connsiteY9" fmla="*/ 1980084 h 2270840"/>
              <a:gd name="connsiteX10" fmla="*/ 10562411 w 12192000"/>
              <a:gd name="connsiteY10" fmla="*/ 2019319 h 2270840"/>
              <a:gd name="connsiteX11" fmla="*/ 10286091 w 12192000"/>
              <a:gd name="connsiteY11" fmla="*/ 2052948 h 2270840"/>
              <a:gd name="connsiteX12" fmla="*/ 10006086 w 12192000"/>
              <a:gd name="connsiteY12" fmla="*/ 2084826 h 2270840"/>
              <a:gd name="connsiteX13" fmla="*/ 9727310 w 12192000"/>
              <a:gd name="connsiteY13" fmla="*/ 2113902 h 2270840"/>
              <a:gd name="connsiteX14" fmla="*/ 9453445 w 12192000"/>
              <a:gd name="connsiteY14" fmla="*/ 2139124 h 2270840"/>
              <a:gd name="connsiteX15" fmla="*/ 9175897 w 12192000"/>
              <a:gd name="connsiteY15" fmla="*/ 2164346 h 2270840"/>
              <a:gd name="connsiteX16" fmla="*/ 8902033 w 12192000"/>
              <a:gd name="connsiteY16" fmla="*/ 2185365 h 2270840"/>
              <a:gd name="connsiteX17" fmla="*/ 8628169 w 12192000"/>
              <a:gd name="connsiteY17" fmla="*/ 2201829 h 2270840"/>
              <a:gd name="connsiteX18" fmla="*/ 8355533 w 12192000"/>
              <a:gd name="connsiteY18" fmla="*/ 2218995 h 2270840"/>
              <a:gd name="connsiteX19" fmla="*/ 8085353 w 12192000"/>
              <a:gd name="connsiteY19" fmla="*/ 2233357 h 2270840"/>
              <a:gd name="connsiteX20" fmla="*/ 7817629 w 12192000"/>
              <a:gd name="connsiteY20" fmla="*/ 2243516 h 2270840"/>
              <a:gd name="connsiteX21" fmla="*/ 7549905 w 12192000"/>
              <a:gd name="connsiteY21" fmla="*/ 2252274 h 2270840"/>
              <a:gd name="connsiteX22" fmla="*/ 7284638 w 12192000"/>
              <a:gd name="connsiteY22" fmla="*/ 2260681 h 2270840"/>
              <a:gd name="connsiteX23" fmla="*/ 7023055 w 12192000"/>
              <a:gd name="connsiteY23" fmla="*/ 2264535 h 2270840"/>
              <a:gd name="connsiteX24" fmla="*/ 6761472 w 12192000"/>
              <a:gd name="connsiteY24" fmla="*/ 2268738 h 2270840"/>
              <a:gd name="connsiteX25" fmla="*/ 6503573 w 12192000"/>
              <a:gd name="connsiteY25" fmla="*/ 2270840 h 2270840"/>
              <a:gd name="connsiteX26" fmla="*/ 6248130 w 12192000"/>
              <a:gd name="connsiteY26" fmla="*/ 2268738 h 2270840"/>
              <a:gd name="connsiteX27" fmla="*/ 5995144 w 12192000"/>
              <a:gd name="connsiteY27" fmla="*/ 2268738 h 2270840"/>
              <a:gd name="connsiteX28" fmla="*/ 5744613 w 12192000"/>
              <a:gd name="connsiteY28" fmla="*/ 2264535 h 2270840"/>
              <a:gd name="connsiteX29" fmla="*/ 5498995 w 12192000"/>
              <a:gd name="connsiteY29" fmla="*/ 2258229 h 2270840"/>
              <a:gd name="connsiteX30" fmla="*/ 5255834 w 12192000"/>
              <a:gd name="connsiteY30" fmla="*/ 2252274 h 2270840"/>
              <a:gd name="connsiteX31" fmla="*/ 5017584 w 12192000"/>
              <a:gd name="connsiteY31" fmla="*/ 2245618 h 2270840"/>
              <a:gd name="connsiteX32" fmla="*/ 4780562 w 12192000"/>
              <a:gd name="connsiteY32" fmla="*/ 2235459 h 2270840"/>
              <a:gd name="connsiteX33" fmla="*/ 4547227 w 12192000"/>
              <a:gd name="connsiteY33" fmla="*/ 2224599 h 2270840"/>
              <a:gd name="connsiteX34" fmla="*/ 4318800 w 12192000"/>
              <a:gd name="connsiteY34" fmla="*/ 2214791 h 2270840"/>
              <a:gd name="connsiteX35" fmla="*/ 3873004 w 12192000"/>
              <a:gd name="connsiteY35" fmla="*/ 2187116 h 2270840"/>
              <a:gd name="connsiteX36" fmla="*/ 3445628 w 12192000"/>
              <a:gd name="connsiteY36" fmla="*/ 2157691 h 2270840"/>
              <a:gd name="connsiteX37" fmla="*/ 3035446 w 12192000"/>
              <a:gd name="connsiteY37" fmla="*/ 2126863 h 2270840"/>
              <a:gd name="connsiteX38" fmla="*/ 2647370 w 12192000"/>
              <a:gd name="connsiteY38" fmla="*/ 2092884 h 2270840"/>
              <a:gd name="connsiteX39" fmla="*/ 2276487 w 12192000"/>
              <a:gd name="connsiteY39" fmla="*/ 2057502 h 2270840"/>
              <a:gd name="connsiteX40" fmla="*/ 1932621 w 12192000"/>
              <a:gd name="connsiteY40" fmla="*/ 2019319 h 2270840"/>
              <a:gd name="connsiteX41" fmla="*/ 1609634 w 12192000"/>
              <a:gd name="connsiteY41" fmla="*/ 1981836 h 2270840"/>
              <a:gd name="connsiteX42" fmla="*/ 1312435 w 12192000"/>
              <a:gd name="connsiteY42" fmla="*/ 1944353 h 2270840"/>
              <a:gd name="connsiteX43" fmla="*/ 1039799 w 12192000"/>
              <a:gd name="connsiteY43" fmla="*/ 1908972 h 2270840"/>
              <a:gd name="connsiteX44" fmla="*/ 797865 w 12192000"/>
              <a:gd name="connsiteY44" fmla="*/ 1875342 h 2270840"/>
              <a:gd name="connsiteX45" fmla="*/ 579265 w 12192000"/>
              <a:gd name="connsiteY45" fmla="*/ 1843464 h 2270840"/>
              <a:gd name="connsiteX46" fmla="*/ 395052 w 12192000"/>
              <a:gd name="connsiteY46" fmla="*/ 1816841 h 2270840"/>
              <a:gd name="connsiteX47" fmla="*/ 240312 w 12192000"/>
              <a:gd name="connsiteY47" fmla="*/ 1791618 h 2270840"/>
              <a:gd name="connsiteX48" fmla="*/ 27853 w 12192000"/>
              <a:gd name="connsiteY48" fmla="*/ 1755537 h 2270840"/>
              <a:gd name="connsiteX49" fmla="*/ 0 w 12192000"/>
              <a:gd name="connsiteY49" fmla="*/ 1750824 h 2270840"/>
              <a:gd name="connsiteX50" fmla="*/ 0 w 12192000"/>
              <a:gd name="connsiteY50" fmla="*/ 744794 h 2270840"/>
              <a:gd name="connsiteX51" fmla="*/ 0 w 12192000"/>
              <a:gd name="connsiteY51" fmla="*/ 519831 h 22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270840">
                <a:moveTo>
                  <a:pt x="0" y="0"/>
                </a:moveTo>
                <a:lnTo>
                  <a:pt x="12192000" y="0"/>
                </a:lnTo>
                <a:lnTo>
                  <a:pt x="12192000" y="519831"/>
                </a:lnTo>
                <a:lnTo>
                  <a:pt x="12192000" y="744794"/>
                </a:lnTo>
                <a:lnTo>
                  <a:pt x="12192000" y="1754022"/>
                </a:lnTo>
                <a:lnTo>
                  <a:pt x="11957522" y="1797924"/>
                </a:lnTo>
                <a:lnTo>
                  <a:pt x="11679973" y="1847668"/>
                </a:lnTo>
                <a:lnTo>
                  <a:pt x="11401197" y="1896361"/>
                </a:lnTo>
                <a:lnTo>
                  <a:pt x="11121192" y="1938047"/>
                </a:lnTo>
                <a:lnTo>
                  <a:pt x="10842416" y="1980084"/>
                </a:lnTo>
                <a:lnTo>
                  <a:pt x="10562411" y="2019319"/>
                </a:lnTo>
                <a:lnTo>
                  <a:pt x="10286091" y="2052948"/>
                </a:lnTo>
                <a:lnTo>
                  <a:pt x="10006086" y="2084826"/>
                </a:lnTo>
                <a:lnTo>
                  <a:pt x="9727310" y="2113902"/>
                </a:lnTo>
                <a:lnTo>
                  <a:pt x="9453445" y="2139124"/>
                </a:lnTo>
                <a:lnTo>
                  <a:pt x="9175897" y="2164346"/>
                </a:lnTo>
                <a:lnTo>
                  <a:pt x="8902033" y="2185365"/>
                </a:lnTo>
                <a:lnTo>
                  <a:pt x="8628169" y="2201829"/>
                </a:lnTo>
                <a:lnTo>
                  <a:pt x="8355533" y="2218995"/>
                </a:lnTo>
                <a:lnTo>
                  <a:pt x="8085353" y="2233357"/>
                </a:lnTo>
                <a:lnTo>
                  <a:pt x="7817629" y="2243516"/>
                </a:lnTo>
                <a:lnTo>
                  <a:pt x="7549905" y="2252274"/>
                </a:lnTo>
                <a:lnTo>
                  <a:pt x="7284638" y="2260681"/>
                </a:lnTo>
                <a:lnTo>
                  <a:pt x="7023055" y="2264535"/>
                </a:lnTo>
                <a:lnTo>
                  <a:pt x="6761472" y="2268738"/>
                </a:lnTo>
                <a:lnTo>
                  <a:pt x="6503573" y="2270840"/>
                </a:lnTo>
                <a:lnTo>
                  <a:pt x="6248130" y="2268738"/>
                </a:lnTo>
                <a:lnTo>
                  <a:pt x="5995144" y="2268738"/>
                </a:lnTo>
                <a:lnTo>
                  <a:pt x="5744613" y="2264535"/>
                </a:lnTo>
                <a:lnTo>
                  <a:pt x="5498995" y="2258229"/>
                </a:lnTo>
                <a:lnTo>
                  <a:pt x="5255834" y="2252274"/>
                </a:lnTo>
                <a:lnTo>
                  <a:pt x="5017584" y="2245618"/>
                </a:lnTo>
                <a:lnTo>
                  <a:pt x="4780562" y="2235459"/>
                </a:lnTo>
                <a:lnTo>
                  <a:pt x="4547227" y="2224599"/>
                </a:lnTo>
                <a:lnTo>
                  <a:pt x="4318800" y="2214791"/>
                </a:lnTo>
                <a:lnTo>
                  <a:pt x="3873004" y="2187116"/>
                </a:lnTo>
                <a:lnTo>
                  <a:pt x="3445628" y="2157691"/>
                </a:lnTo>
                <a:lnTo>
                  <a:pt x="3035446" y="2126863"/>
                </a:lnTo>
                <a:lnTo>
                  <a:pt x="2647370" y="2092884"/>
                </a:lnTo>
                <a:lnTo>
                  <a:pt x="2276487" y="2057502"/>
                </a:lnTo>
                <a:lnTo>
                  <a:pt x="1932621" y="2019319"/>
                </a:lnTo>
                <a:lnTo>
                  <a:pt x="1609634" y="1981836"/>
                </a:lnTo>
                <a:lnTo>
                  <a:pt x="1312435" y="1944353"/>
                </a:lnTo>
                <a:lnTo>
                  <a:pt x="1039799" y="1908972"/>
                </a:lnTo>
                <a:lnTo>
                  <a:pt x="797865" y="1875342"/>
                </a:lnTo>
                <a:lnTo>
                  <a:pt x="579265" y="1843464"/>
                </a:lnTo>
                <a:lnTo>
                  <a:pt x="395052" y="1816841"/>
                </a:lnTo>
                <a:lnTo>
                  <a:pt x="240312" y="1791618"/>
                </a:lnTo>
                <a:lnTo>
                  <a:pt x="27853" y="1755537"/>
                </a:lnTo>
                <a:lnTo>
                  <a:pt x="0" y="1750824"/>
                </a:lnTo>
                <a:lnTo>
                  <a:pt x="0" y="744794"/>
                </a:lnTo>
                <a:lnTo>
                  <a:pt x="0" y="519831"/>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5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dirty="0">
              <a:latin typeface="Segoe UI Semibold" panose="020B0702040204020203" pitchFamily="34" charset="0"/>
            </a:endParaRPr>
          </a:p>
        </p:txBody>
      </p:sp>
      <p:sp>
        <p:nvSpPr>
          <p:cNvPr id="2" name="Rectangle 114">
            <a:extLst>
              <a:ext uri="{FF2B5EF4-FFF2-40B4-BE49-F238E27FC236}">
                <a16:creationId xmlns:a16="http://schemas.microsoft.com/office/drawing/2014/main" id="{02CE8690-DDA3-C746-112E-E3CE8C87797F}"/>
              </a:ext>
            </a:extLst>
          </p:cNvPr>
          <p:cNvSpPr txBox="1">
            <a:spLocks noGrp="1"/>
          </p:cNvSpPr>
          <p:nvPr>
            <p:ph type="title" idx="4294967295"/>
          </p:nvPr>
        </p:nvSpPr>
        <p:spPr>
          <a:xfrm>
            <a:off x="943746" y="671971"/>
            <a:ext cx="8190506" cy="1293544"/>
          </a:xfrm>
        </p:spPr>
        <p:txBody>
          <a:bodyPr vert="horz" lIns="91440" tIns="45720" rIns="91440" bIns="45720" rtlCol="0" anchor="ctr">
            <a:normAutofit/>
          </a:bodyPr>
          <a:lstStyle/>
          <a:p>
            <a:pPr lvl="0" algn="ctr" defTabSz="457200"/>
            <a:r>
              <a:rPr lang="en-US" sz="3200" b="0">
                <a:gradFill flip="none" rotWithShape="1">
                  <a:gsLst>
                    <a:gs pos="0">
                      <a:schemeClr val="tx1"/>
                    </a:gs>
                    <a:gs pos="100000">
                      <a:schemeClr val="tx1">
                        <a:lumMod val="65000"/>
                      </a:schemeClr>
                    </a:gs>
                  </a:gsLst>
                  <a:lin ang="5580000" scaled="0"/>
                  <a:tileRect/>
                </a:gradFill>
              </a:rPr>
              <a:t>The Shift Change</a:t>
            </a:r>
            <a:r>
              <a:rPr lang="en-US" sz="3200">
                <a:gradFill flip="none" rotWithShape="1">
                  <a:gsLst>
                    <a:gs pos="0">
                      <a:schemeClr val="tx1"/>
                    </a:gs>
                    <a:gs pos="100000">
                      <a:schemeClr val="tx1">
                        <a:lumMod val="65000"/>
                      </a:schemeClr>
                    </a:gs>
                  </a:gsLst>
                  <a:lin ang="5580000" scaled="0"/>
                  <a:tileRect/>
                </a:gradFill>
              </a:rPr>
              <a:t> </a:t>
            </a:r>
            <a:r>
              <a:rPr lang="en-US" sz="3200" b="0">
                <a:gradFill flip="none" rotWithShape="1">
                  <a:gsLst>
                    <a:gs pos="0">
                      <a:schemeClr val="tx1"/>
                    </a:gs>
                    <a:gs pos="100000">
                      <a:schemeClr val="tx1">
                        <a:lumMod val="65000"/>
                      </a:schemeClr>
                    </a:gs>
                  </a:gsLst>
                  <a:lin ang="5580000" scaled="0"/>
                  <a:tileRect/>
                </a:gradFill>
              </a:rPr>
              <a:t>(cont.)</a:t>
            </a:r>
          </a:p>
        </p:txBody>
      </p:sp>
      <p:sp>
        <p:nvSpPr>
          <p:cNvPr id="3" name="Rectangle 115">
            <a:extLst>
              <a:ext uri="{FF2B5EF4-FFF2-40B4-BE49-F238E27FC236}">
                <a16:creationId xmlns:a16="http://schemas.microsoft.com/office/drawing/2014/main" id="{394D9BB7-6AEE-0398-1AFF-D4ABA6D5D7E8}"/>
              </a:ext>
            </a:extLst>
          </p:cNvPr>
          <p:cNvSpPr txBox="1">
            <a:spLocks noGrp="1"/>
          </p:cNvSpPr>
          <p:nvPr>
            <p:ph type="body" idx="4294967295"/>
          </p:nvPr>
        </p:nvSpPr>
        <p:spPr>
          <a:xfrm>
            <a:off x="943746" y="2939872"/>
            <a:ext cx="8190506" cy="3443853"/>
          </a:xfrm>
        </p:spPr>
        <p:txBody>
          <a:bodyPr vert="horz" lIns="91440" tIns="45720" rIns="91440" bIns="45720" rtlCol="0" anchor="ctr">
            <a:normAutofit/>
          </a:bodyPr>
          <a:lstStyle/>
          <a:p>
            <a:pPr marL="0" lvl="0" indent="0" defTabSz="457200">
              <a:spcAft>
                <a:spcPts val="600"/>
              </a:spcAft>
              <a:buClr>
                <a:schemeClr val="tx1"/>
              </a:buClr>
              <a:buNone/>
            </a:pPr>
            <a:r>
              <a:rPr lang="en-US" dirty="0">
                <a:gradFill flip="none" rotWithShape="1">
                  <a:gsLst>
                    <a:gs pos="0">
                      <a:schemeClr val="tx1"/>
                    </a:gs>
                    <a:gs pos="100000">
                      <a:schemeClr val="tx1">
                        <a:lumMod val="75000"/>
                      </a:schemeClr>
                    </a:gs>
                  </a:gsLst>
                  <a:lin ang="5580000" scaled="0"/>
                  <a:tileRect/>
                </a:gradFill>
              </a:rPr>
              <a:t>Responsibilities of Outgoing NCO (cont.)</a:t>
            </a:r>
          </a:p>
          <a:p>
            <a:pPr marL="0" lvl="1" indent="0" defTabSz="457200">
              <a:spcAft>
                <a:spcPts val="600"/>
              </a:spcAft>
              <a:buClr>
                <a:schemeClr val="tx1"/>
              </a:buClr>
            </a:pPr>
            <a:r>
              <a:rPr lang="en-US" dirty="0">
                <a:gradFill flip="none" rotWithShape="1">
                  <a:gsLst>
                    <a:gs pos="0">
                      <a:schemeClr val="tx1"/>
                    </a:gs>
                    <a:gs pos="100000">
                      <a:schemeClr val="tx1">
                        <a:lumMod val="75000"/>
                      </a:schemeClr>
                    </a:gs>
                  </a:gsLst>
                  <a:lin ang="5580000" scaled="0"/>
                  <a:tileRect/>
                </a:gradFill>
                <a:highlight>
                  <a:scrgbClr r="0" g="0" b="0">
                    <a:alpha val="0"/>
                  </a:scrgbClr>
                </a:highlight>
              </a:rPr>
              <a:t>Verify incoming NCO understands the message handling procedures in use</a:t>
            </a:r>
          </a:p>
          <a:p>
            <a:pPr marL="0" lvl="1" indent="0" defTabSz="457200">
              <a:spcAft>
                <a:spcPts val="600"/>
              </a:spcAft>
              <a:buClr>
                <a:schemeClr val="tx1"/>
              </a:buClr>
            </a:pPr>
            <a:r>
              <a:rPr lang="en-US" dirty="0">
                <a:gradFill flip="none" rotWithShape="1">
                  <a:gsLst>
                    <a:gs pos="0">
                      <a:schemeClr val="tx1"/>
                    </a:gs>
                    <a:gs pos="100000">
                      <a:schemeClr val="tx1">
                        <a:lumMod val="75000"/>
                      </a:schemeClr>
                    </a:gs>
                  </a:gsLst>
                  <a:lin ang="5580000" scaled="0"/>
                  <a:tileRect/>
                </a:gradFill>
                <a:highlight>
                  <a:scrgbClr r="0" g="0" b="0">
                    <a:alpha val="0"/>
                  </a:scrgbClr>
                </a:highlight>
              </a:rPr>
              <a:t>Advise incoming NCO of any problems or unusual activity which has occurred on your shift and how they were dealt with</a:t>
            </a:r>
          </a:p>
          <a:p>
            <a:pPr marL="0" lvl="1" indent="0" defTabSz="457200">
              <a:spcAft>
                <a:spcPts val="600"/>
              </a:spcAft>
              <a:buClr>
                <a:schemeClr val="tx1"/>
              </a:buClr>
            </a:pPr>
            <a:r>
              <a:rPr lang="en-US" dirty="0">
                <a:gradFill flip="none" rotWithShape="1">
                  <a:gsLst>
                    <a:gs pos="0">
                      <a:schemeClr val="tx1"/>
                    </a:gs>
                    <a:gs pos="100000">
                      <a:schemeClr val="tx1">
                        <a:lumMod val="75000"/>
                      </a:schemeClr>
                    </a:gs>
                  </a:gsLst>
                  <a:lin ang="5580000" scaled="0"/>
                  <a:tileRect/>
                </a:gradFill>
                <a:highlight>
                  <a:scrgbClr r="0" g="0" b="0">
                    <a:alpha val="0"/>
                  </a:scrgbClr>
                </a:highlight>
              </a:rPr>
              <a:t>Introduce incoming NCO to the local manager, if one is present</a:t>
            </a:r>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90F3EE-0CD1-4520-B020-4E1DF3141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080625" cy="75596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useBgFill="1">
        <p:nvSpPr>
          <p:cNvPr id="10" name="Freeform: Shape 9">
            <a:extLst>
              <a:ext uri="{FF2B5EF4-FFF2-40B4-BE49-F238E27FC236}">
                <a16:creationId xmlns:a16="http://schemas.microsoft.com/office/drawing/2014/main" id="{9EFDE1E9-7FE0-45CA-9DE2-237F77319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080625" cy="2503180"/>
          </a:xfrm>
          <a:custGeom>
            <a:avLst/>
            <a:gdLst>
              <a:gd name="connsiteX0" fmla="*/ 0 w 12192000"/>
              <a:gd name="connsiteY0" fmla="*/ 0 h 2270840"/>
              <a:gd name="connsiteX1" fmla="*/ 12192000 w 12192000"/>
              <a:gd name="connsiteY1" fmla="*/ 0 h 2270840"/>
              <a:gd name="connsiteX2" fmla="*/ 12192000 w 12192000"/>
              <a:gd name="connsiteY2" fmla="*/ 519831 h 2270840"/>
              <a:gd name="connsiteX3" fmla="*/ 12192000 w 12192000"/>
              <a:gd name="connsiteY3" fmla="*/ 744794 h 2270840"/>
              <a:gd name="connsiteX4" fmla="*/ 12192000 w 12192000"/>
              <a:gd name="connsiteY4" fmla="*/ 1754022 h 2270840"/>
              <a:gd name="connsiteX5" fmla="*/ 11957522 w 12192000"/>
              <a:gd name="connsiteY5" fmla="*/ 1797924 h 2270840"/>
              <a:gd name="connsiteX6" fmla="*/ 11679973 w 12192000"/>
              <a:gd name="connsiteY6" fmla="*/ 1847668 h 2270840"/>
              <a:gd name="connsiteX7" fmla="*/ 11401197 w 12192000"/>
              <a:gd name="connsiteY7" fmla="*/ 1896361 h 2270840"/>
              <a:gd name="connsiteX8" fmla="*/ 11121192 w 12192000"/>
              <a:gd name="connsiteY8" fmla="*/ 1938047 h 2270840"/>
              <a:gd name="connsiteX9" fmla="*/ 10842416 w 12192000"/>
              <a:gd name="connsiteY9" fmla="*/ 1980084 h 2270840"/>
              <a:gd name="connsiteX10" fmla="*/ 10562411 w 12192000"/>
              <a:gd name="connsiteY10" fmla="*/ 2019319 h 2270840"/>
              <a:gd name="connsiteX11" fmla="*/ 10286091 w 12192000"/>
              <a:gd name="connsiteY11" fmla="*/ 2052948 h 2270840"/>
              <a:gd name="connsiteX12" fmla="*/ 10006086 w 12192000"/>
              <a:gd name="connsiteY12" fmla="*/ 2084826 h 2270840"/>
              <a:gd name="connsiteX13" fmla="*/ 9727310 w 12192000"/>
              <a:gd name="connsiteY13" fmla="*/ 2113902 h 2270840"/>
              <a:gd name="connsiteX14" fmla="*/ 9453445 w 12192000"/>
              <a:gd name="connsiteY14" fmla="*/ 2139124 h 2270840"/>
              <a:gd name="connsiteX15" fmla="*/ 9175897 w 12192000"/>
              <a:gd name="connsiteY15" fmla="*/ 2164346 h 2270840"/>
              <a:gd name="connsiteX16" fmla="*/ 8902033 w 12192000"/>
              <a:gd name="connsiteY16" fmla="*/ 2185365 h 2270840"/>
              <a:gd name="connsiteX17" fmla="*/ 8628169 w 12192000"/>
              <a:gd name="connsiteY17" fmla="*/ 2201829 h 2270840"/>
              <a:gd name="connsiteX18" fmla="*/ 8355533 w 12192000"/>
              <a:gd name="connsiteY18" fmla="*/ 2218995 h 2270840"/>
              <a:gd name="connsiteX19" fmla="*/ 8085353 w 12192000"/>
              <a:gd name="connsiteY19" fmla="*/ 2233357 h 2270840"/>
              <a:gd name="connsiteX20" fmla="*/ 7817629 w 12192000"/>
              <a:gd name="connsiteY20" fmla="*/ 2243516 h 2270840"/>
              <a:gd name="connsiteX21" fmla="*/ 7549905 w 12192000"/>
              <a:gd name="connsiteY21" fmla="*/ 2252274 h 2270840"/>
              <a:gd name="connsiteX22" fmla="*/ 7284638 w 12192000"/>
              <a:gd name="connsiteY22" fmla="*/ 2260681 h 2270840"/>
              <a:gd name="connsiteX23" fmla="*/ 7023055 w 12192000"/>
              <a:gd name="connsiteY23" fmla="*/ 2264535 h 2270840"/>
              <a:gd name="connsiteX24" fmla="*/ 6761472 w 12192000"/>
              <a:gd name="connsiteY24" fmla="*/ 2268738 h 2270840"/>
              <a:gd name="connsiteX25" fmla="*/ 6503573 w 12192000"/>
              <a:gd name="connsiteY25" fmla="*/ 2270840 h 2270840"/>
              <a:gd name="connsiteX26" fmla="*/ 6248130 w 12192000"/>
              <a:gd name="connsiteY26" fmla="*/ 2268738 h 2270840"/>
              <a:gd name="connsiteX27" fmla="*/ 5995144 w 12192000"/>
              <a:gd name="connsiteY27" fmla="*/ 2268738 h 2270840"/>
              <a:gd name="connsiteX28" fmla="*/ 5744613 w 12192000"/>
              <a:gd name="connsiteY28" fmla="*/ 2264535 h 2270840"/>
              <a:gd name="connsiteX29" fmla="*/ 5498995 w 12192000"/>
              <a:gd name="connsiteY29" fmla="*/ 2258229 h 2270840"/>
              <a:gd name="connsiteX30" fmla="*/ 5255834 w 12192000"/>
              <a:gd name="connsiteY30" fmla="*/ 2252274 h 2270840"/>
              <a:gd name="connsiteX31" fmla="*/ 5017584 w 12192000"/>
              <a:gd name="connsiteY31" fmla="*/ 2245618 h 2270840"/>
              <a:gd name="connsiteX32" fmla="*/ 4780562 w 12192000"/>
              <a:gd name="connsiteY32" fmla="*/ 2235459 h 2270840"/>
              <a:gd name="connsiteX33" fmla="*/ 4547227 w 12192000"/>
              <a:gd name="connsiteY33" fmla="*/ 2224599 h 2270840"/>
              <a:gd name="connsiteX34" fmla="*/ 4318800 w 12192000"/>
              <a:gd name="connsiteY34" fmla="*/ 2214791 h 2270840"/>
              <a:gd name="connsiteX35" fmla="*/ 3873004 w 12192000"/>
              <a:gd name="connsiteY35" fmla="*/ 2187116 h 2270840"/>
              <a:gd name="connsiteX36" fmla="*/ 3445628 w 12192000"/>
              <a:gd name="connsiteY36" fmla="*/ 2157691 h 2270840"/>
              <a:gd name="connsiteX37" fmla="*/ 3035446 w 12192000"/>
              <a:gd name="connsiteY37" fmla="*/ 2126863 h 2270840"/>
              <a:gd name="connsiteX38" fmla="*/ 2647370 w 12192000"/>
              <a:gd name="connsiteY38" fmla="*/ 2092884 h 2270840"/>
              <a:gd name="connsiteX39" fmla="*/ 2276487 w 12192000"/>
              <a:gd name="connsiteY39" fmla="*/ 2057502 h 2270840"/>
              <a:gd name="connsiteX40" fmla="*/ 1932621 w 12192000"/>
              <a:gd name="connsiteY40" fmla="*/ 2019319 h 2270840"/>
              <a:gd name="connsiteX41" fmla="*/ 1609634 w 12192000"/>
              <a:gd name="connsiteY41" fmla="*/ 1981836 h 2270840"/>
              <a:gd name="connsiteX42" fmla="*/ 1312435 w 12192000"/>
              <a:gd name="connsiteY42" fmla="*/ 1944353 h 2270840"/>
              <a:gd name="connsiteX43" fmla="*/ 1039799 w 12192000"/>
              <a:gd name="connsiteY43" fmla="*/ 1908972 h 2270840"/>
              <a:gd name="connsiteX44" fmla="*/ 797865 w 12192000"/>
              <a:gd name="connsiteY44" fmla="*/ 1875342 h 2270840"/>
              <a:gd name="connsiteX45" fmla="*/ 579265 w 12192000"/>
              <a:gd name="connsiteY45" fmla="*/ 1843464 h 2270840"/>
              <a:gd name="connsiteX46" fmla="*/ 395052 w 12192000"/>
              <a:gd name="connsiteY46" fmla="*/ 1816841 h 2270840"/>
              <a:gd name="connsiteX47" fmla="*/ 240312 w 12192000"/>
              <a:gd name="connsiteY47" fmla="*/ 1791618 h 2270840"/>
              <a:gd name="connsiteX48" fmla="*/ 27853 w 12192000"/>
              <a:gd name="connsiteY48" fmla="*/ 1755537 h 2270840"/>
              <a:gd name="connsiteX49" fmla="*/ 0 w 12192000"/>
              <a:gd name="connsiteY49" fmla="*/ 1750824 h 2270840"/>
              <a:gd name="connsiteX50" fmla="*/ 0 w 12192000"/>
              <a:gd name="connsiteY50" fmla="*/ 744794 h 2270840"/>
              <a:gd name="connsiteX51" fmla="*/ 0 w 12192000"/>
              <a:gd name="connsiteY51" fmla="*/ 519831 h 22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270840">
                <a:moveTo>
                  <a:pt x="0" y="0"/>
                </a:moveTo>
                <a:lnTo>
                  <a:pt x="12192000" y="0"/>
                </a:lnTo>
                <a:lnTo>
                  <a:pt x="12192000" y="519831"/>
                </a:lnTo>
                <a:lnTo>
                  <a:pt x="12192000" y="744794"/>
                </a:lnTo>
                <a:lnTo>
                  <a:pt x="12192000" y="1754022"/>
                </a:lnTo>
                <a:lnTo>
                  <a:pt x="11957522" y="1797924"/>
                </a:lnTo>
                <a:lnTo>
                  <a:pt x="11679973" y="1847668"/>
                </a:lnTo>
                <a:lnTo>
                  <a:pt x="11401197" y="1896361"/>
                </a:lnTo>
                <a:lnTo>
                  <a:pt x="11121192" y="1938047"/>
                </a:lnTo>
                <a:lnTo>
                  <a:pt x="10842416" y="1980084"/>
                </a:lnTo>
                <a:lnTo>
                  <a:pt x="10562411" y="2019319"/>
                </a:lnTo>
                <a:lnTo>
                  <a:pt x="10286091" y="2052948"/>
                </a:lnTo>
                <a:lnTo>
                  <a:pt x="10006086" y="2084826"/>
                </a:lnTo>
                <a:lnTo>
                  <a:pt x="9727310" y="2113902"/>
                </a:lnTo>
                <a:lnTo>
                  <a:pt x="9453445" y="2139124"/>
                </a:lnTo>
                <a:lnTo>
                  <a:pt x="9175897" y="2164346"/>
                </a:lnTo>
                <a:lnTo>
                  <a:pt x="8902033" y="2185365"/>
                </a:lnTo>
                <a:lnTo>
                  <a:pt x="8628169" y="2201829"/>
                </a:lnTo>
                <a:lnTo>
                  <a:pt x="8355533" y="2218995"/>
                </a:lnTo>
                <a:lnTo>
                  <a:pt x="8085353" y="2233357"/>
                </a:lnTo>
                <a:lnTo>
                  <a:pt x="7817629" y="2243516"/>
                </a:lnTo>
                <a:lnTo>
                  <a:pt x="7549905" y="2252274"/>
                </a:lnTo>
                <a:lnTo>
                  <a:pt x="7284638" y="2260681"/>
                </a:lnTo>
                <a:lnTo>
                  <a:pt x="7023055" y="2264535"/>
                </a:lnTo>
                <a:lnTo>
                  <a:pt x="6761472" y="2268738"/>
                </a:lnTo>
                <a:lnTo>
                  <a:pt x="6503573" y="2270840"/>
                </a:lnTo>
                <a:lnTo>
                  <a:pt x="6248130" y="2268738"/>
                </a:lnTo>
                <a:lnTo>
                  <a:pt x="5995144" y="2268738"/>
                </a:lnTo>
                <a:lnTo>
                  <a:pt x="5744613" y="2264535"/>
                </a:lnTo>
                <a:lnTo>
                  <a:pt x="5498995" y="2258229"/>
                </a:lnTo>
                <a:lnTo>
                  <a:pt x="5255834" y="2252274"/>
                </a:lnTo>
                <a:lnTo>
                  <a:pt x="5017584" y="2245618"/>
                </a:lnTo>
                <a:lnTo>
                  <a:pt x="4780562" y="2235459"/>
                </a:lnTo>
                <a:lnTo>
                  <a:pt x="4547227" y="2224599"/>
                </a:lnTo>
                <a:lnTo>
                  <a:pt x="4318800" y="2214791"/>
                </a:lnTo>
                <a:lnTo>
                  <a:pt x="3873004" y="2187116"/>
                </a:lnTo>
                <a:lnTo>
                  <a:pt x="3445628" y="2157691"/>
                </a:lnTo>
                <a:lnTo>
                  <a:pt x="3035446" y="2126863"/>
                </a:lnTo>
                <a:lnTo>
                  <a:pt x="2647370" y="2092884"/>
                </a:lnTo>
                <a:lnTo>
                  <a:pt x="2276487" y="2057502"/>
                </a:lnTo>
                <a:lnTo>
                  <a:pt x="1932621" y="2019319"/>
                </a:lnTo>
                <a:lnTo>
                  <a:pt x="1609634" y="1981836"/>
                </a:lnTo>
                <a:lnTo>
                  <a:pt x="1312435" y="1944353"/>
                </a:lnTo>
                <a:lnTo>
                  <a:pt x="1039799" y="1908972"/>
                </a:lnTo>
                <a:lnTo>
                  <a:pt x="797865" y="1875342"/>
                </a:lnTo>
                <a:lnTo>
                  <a:pt x="579265" y="1843464"/>
                </a:lnTo>
                <a:lnTo>
                  <a:pt x="395052" y="1816841"/>
                </a:lnTo>
                <a:lnTo>
                  <a:pt x="240312" y="1791618"/>
                </a:lnTo>
                <a:lnTo>
                  <a:pt x="27853" y="1755537"/>
                </a:lnTo>
                <a:lnTo>
                  <a:pt x="0" y="1750824"/>
                </a:lnTo>
                <a:lnTo>
                  <a:pt x="0" y="744794"/>
                </a:lnTo>
                <a:lnTo>
                  <a:pt x="0" y="519831"/>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5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dirty="0">
              <a:latin typeface="Segoe UI Semibold" panose="020B0702040204020203" pitchFamily="34" charset="0"/>
            </a:endParaRPr>
          </a:p>
        </p:txBody>
      </p:sp>
      <p:sp>
        <p:nvSpPr>
          <p:cNvPr id="2" name="Rectangle 112">
            <a:extLst>
              <a:ext uri="{FF2B5EF4-FFF2-40B4-BE49-F238E27FC236}">
                <a16:creationId xmlns:a16="http://schemas.microsoft.com/office/drawing/2014/main" id="{B2599A52-A007-A242-F342-7D94E88B37F3}"/>
              </a:ext>
            </a:extLst>
          </p:cNvPr>
          <p:cNvSpPr txBox="1">
            <a:spLocks noGrp="1"/>
          </p:cNvSpPr>
          <p:nvPr>
            <p:ph type="title" idx="4294967295"/>
          </p:nvPr>
        </p:nvSpPr>
        <p:spPr>
          <a:xfrm>
            <a:off x="943746" y="671971"/>
            <a:ext cx="8190506" cy="1293544"/>
          </a:xfrm>
        </p:spPr>
        <p:txBody>
          <a:bodyPr vert="horz" lIns="91440" tIns="45720" rIns="91440" bIns="45720" rtlCol="0" anchor="ctr">
            <a:normAutofit/>
          </a:bodyPr>
          <a:lstStyle/>
          <a:p>
            <a:pPr lvl="0" algn="ctr" defTabSz="457200"/>
            <a:r>
              <a:rPr lang="en-US" sz="3200" b="0" dirty="0">
                <a:gradFill flip="none" rotWithShape="1">
                  <a:gsLst>
                    <a:gs pos="0">
                      <a:schemeClr val="tx1"/>
                    </a:gs>
                    <a:gs pos="100000">
                      <a:schemeClr val="tx1">
                        <a:lumMod val="65000"/>
                      </a:schemeClr>
                    </a:gs>
                  </a:gsLst>
                  <a:lin ang="5580000" scaled="0"/>
                  <a:tileRect/>
                </a:gradFill>
              </a:rPr>
              <a:t>The Shift Change</a:t>
            </a:r>
            <a:r>
              <a:rPr lang="en-US" sz="3200" dirty="0">
                <a:gradFill flip="none" rotWithShape="1">
                  <a:gsLst>
                    <a:gs pos="0">
                      <a:schemeClr val="tx1"/>
                    </a:gs>
                    <a:gs pos="100000">
                      <a:schemeClr val="tx1">
                        <a:lumMod val="65000"/>
                      </a:schemeClr>
                    </a:gs>
                  </a:gsLst>
                  <a:lin ang="5580000" scaled="0"/>
                  <a:tileRect/>
                </a:gradFill>
              </a:rPr>
              <a:t> </a:t>
            </a:r>
            <a:r>
              <a:rPr lang="en-US" sz="3200" b="0" dirty="0">
                <a:gradFill flip="none" rotWithShape="1">
                  <a:gsLst>
                    <a:gs pos="0">
                      <a:schemeClr val="tx1"/>
                    </a:gs>
                    <a:gs pos="100000">
                      <a:schemeClr val="tx1">
                        <a:lumMod val="65000"/>
                      </a:schemeClr>
                    </a:gs>
                  </a:gsLst>
                  <a:lin ang="5580000" scaled="0"/>
                  <a:tileRect/>
                </a:gradFill>
              </a:rPr>
              <a:t>(cont.)</a:t>
            </a:r>
          </a:p>
        </p:txBody>
      </p:sp>
      <p:sp>
        <p:nvSpPr>
          <p:cNvPr id="3" name="Rectangle 113">
            <a:extLst>
              <a:ext uri="{FF2B5EF4-FFF2-40B4-BE49-F238E27FC236}">
                <a16:creationId xmlns:a16="http://schemas.microsoft.com/office/drawing/2014/main" id="{332A7DE9-C895-E44A-3163-4C4A6D554223}"/>
              </a:ext>
            </a:extLst>
          </p:cNvPr>
          <p:cNvSpPr txBox="1">
            <a:spLocks noGrp="1"/>
          </p:cNvSpPr>
          <p:nvPr>
            <p:ph type="body" idx="4294967295"/>
          </p:nvPr>
        </p:nvSpPr>
        <p:spPr>
          <a:xfrm>
            <a:off x="943746" y="2939872"/>
            <a:ext cx="8190506" cy="3443853"/>
          </a:xfrm>
        </p:spPr>
        <p:txBody>
          <a:bodyPr vert="horz" lIns="91440" tIns="45720" rIns="91440" bIns="45720" rtlCol="0" anchor="ctr">
            <a:normAutofit/>
          </a:bodyPr>
          <a:lstStyle/>
          <a:p>
            <a:pPr marL="0" lvl="0" indent="0" defTabSz="457200">
              <a:spcAft>
                <a:spcPts val="600"/>
              </a:spcAft>
              <a:buClr>
                <a:schemeClr val="tx1"/>
              </a:buClr>
              <a:buNone/>
            </a:pPr>
            <a:r>
              <a:rPr lang="en-US" dirty="0">
                <a:gradFill flip="none" rotWithShape="1">
                  <a:gsLst>
                    <a:gs pos="0">
                      <a:schemeClr val="tx1"/>
                    </a:gs>
                    <a:gs pos="100000">
                      <a:schemeClr val="tx1">
                        <a:lumMod val="75000"/>
                      </a:schemeClr>
                    </a:gs>
                  </a:gsLst>
                  <a:lin ang="5580000" scaled="0"/>
                  <a:tileRect/>
                </a:gradFill>
              </a:rPr>
              <a:t>Responsibilities of Incoming and Outgoing NCOs</a:t>
            </a:r>
          </a:p>
          <a:p>
            <a:pPr marL="0" lvl="1" indent="0" defTabSz="457200">
              <a:spcAft>
                <a:spcPts val="600"/>
              </a:spcAft>
              <a:buClr>
                <a:schemeClr val="tx1"/>
              </a:buClr>
            </a:pPr>
            <a:r>
              <a:rPr lang="en-US" dirty="0">
                <a:gradFill flip="none" rotWithShape="1">
                  <a:gsLst>
                    <a:gs pos="0">
                      <a:schemeClr val="tx1"/>
                    </a:gs>
                    <a:gs pos="100000">
                      <a:schemeClr val="tx1">
                        <a:lumMod val="75000"/>
                      </a:schemeClr>
                    </a:gs>
                  </a:gsLst>
                  <a:lin ang="5580000" scaled="0"/>
                  <a:tileRect/>
                </a:gradFill>
                <a:highlight>
                  <a:scrgbClr r="0" g="0" b="0">
                    <a:alpha val="0"/>
                  </a:scrgbClr>
                </a:highlight>
              </a:rPr>
              <a:t>When both satisfied that they are ready to change control:</a:t>
            </a:r>
          </a:p>
          <a:p>
            <a:pPr marL="377979" lvl="3" indent="0" defTabSz="457200">
              <a:spcAft>
                <a:spcPts val="600"/>
              </a:spcAft>
              <a:buClr>
                <a:schemeClr val="tx1"/>
              </a:buClr>
            </a:pPr>
            <a:r>
              <a:rPr lang="en-US" dirty="0">
                <a:gradFill flip="none" rotWithShape="1">
                  <a:gsLst>
                    <a:gs pos="0">
                      <a:schemeClr val="tx1"/>
                    </a:gs>
                    <a:gs pos="100000">
                      <a:schemeClr val="tx1">
                        <a:lumMod val="75000"/>
                      </a:schemeClr>
                    </a:gs>
                  </a:gsLst>
                  <a:lin ang="5580000" scaled="0"/>
                  <a:tileRect/>
                </a:gradFill>
                <a:highlight>
                  <a:scrgbClr r="0" g="0" b="0">
                    <a:alpha val="0"/>
                  </a:scrgbClr>
                </a:highlight>
              </a:rPr>
              <a:t>Contact Command Net and advise of call sign of incoming NCO and status of outgoing NCO</a:t>
            </a:r>
          </a:p>
          <a:p>
            <a:pPr marL="0" lvl="1" indent="0" defTabSz="457200">
              <a:spcAft>
                <a:spcPts val="600"/>
              </a:spcAft>
              <a:buClr>
                <a:schemeClr val="tx1"/>
              </a:buClr>
            </a:pPr>
            <a:r>
              <a:rPr lang="en-US" dirty="0">
                <a:gradFill flip="none" rotWithShape="1">
                  <a:gsLst>
                    <a:gs pos="0">
                      <a:schemeClr val="tx1"/>
                    </a:gs>
                    <a:gs pos="100000">
                      <a:schemeClr val="tx1">
                        <a:lumMod val="75000"/>
                      </a:schemeClr>
                    </a:gs>
                  </a:gsLst>
                  <a:lin ang="5580000" scaled="0"/>
                  <a:tileRect/>
                </a:gradFill>
                <a:highlight>
                  <a:scrgbClr r="0" g="0" b="0">
                    <a:alpha val="0"/>
                  </a:scrgbClr>
                </a:highlight>
              </a:rPr>
              <a:t>Outgoing NCO should contact Resource Net to advise of status and destination</a:t>
            </a:r>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Rectangle 118">
            <a:extLst>
              <a:ext uri="{FF2B5EF4-FFF2-40B4-BE49-F238E27FC236}">
                <a16:creationId xmlns:a16="http://schemas.microsoft.com/office/drawing/2014/main" id="{6991C0EA-71B3-927F-0574-8ECF83D33403}"/>
              </a:ext>
            </a:extLst>
          </p:cNvPr>
          <p:cNvSpPr txBox="1">
            <a:spLocks noGrp="1"/>
          </p:cNvSpPr>
          <p:nvPr>
            <p:ph type="title" idx="4294967295"/>
          </p:nvPr>
        </p:nvSpPr>
        <p:spPr>
          <a:xfrm>
            <a:off x="805473" y="787466"/>
            <a:ext cx="2755764" cy="5596260"/>
          </a:xfrm>
        </p:spPr>
        <p:txBody>
          <a:bodyPr vert="horz" lIns="91440" tIns="45720" rIns="91440" bIns="45720" rtlCol="0" anchor="ctr">
            <a:normAutofit/>
          </a:bodyPr>
          <a:lstStyle/>
          <a:p>
            <a:pPr lvl="0" defTabSz="457200"/>
            <a:r>
              <a:rPr lang="en-US" sz="3800" b="0">
                <a:gradFill flip="none" rotWithShape="1">
                  <a:gsLst>
                    <a:gs pos="0">
                      <a:schemeClr val="tx1"/>
                    </a:gs>
                    <a:gs pos="100000">
                      <a:schemeClr val="tx1">
                        <a:lumMod val="65000"/>
                      </a:schemeClr>
                    </a:gs>
                  </a:gsLst>
                  <a:lin ang="5580000" scaled="0"/>
                  <a:tileRect/>
                </a:gradFill>
              </a:rPr>
              <a:t>The Status Check</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0964" y="0"/>
            <a:ext cx="6249660" cy="7559675"/>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1370" y="3587020"/>
            <a:ext cx="7559675" cy="38563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Segoe UI Semibold" panose="020B0702040204020203" pitchFamily="34" charset="0"/>
            </a:endParaRPr>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8389" y="0"/>
            <a:ext cx="0" cy="7559675"/>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Rectangle 119">
            <a:extLst>
              <a:ext uri="{FF2B5EF4-FFF2-40B4-BE49-F238E27FC236}">
                <a16:creationId xmlns:a16="http://schemas.microsoft.com/office/drawing/2014/main" id="{1920DA04-4073-909E-2A15-34A85BE69795}"/>
              </a:ext>
            </a:extLst>
          </p:cNvPr>
          <p:cNvSpPr txBox="1">
            <a:spLocks noGrp="1"/>
          </p:cNvSpPr>
          <p:nvPr>
            <p:ph type="body" idx="4294967295"/>
          </p:nvPr>
        </p:nvSpPr>
        <p:spPr>
          <a:xfrm>
            <a:off x="4111828" y="787466"/>
            <a:ext cx="5170745" cy="5596259"/>
          </a:xfrm>
        </p:spPr>
        <p:txBody>
          <a:bodyPr vert="horz" lIns="91440" tIns="45720" rIns="91440" bIns="45720" rtlCol="0" anchor="ctr">
            <a:normAutofit/>
          </a:bodyPr>
          <a:lstStyle/>
          <a:p>
            <a:pPr lvl="0" defTabSz="457200">
              <a:spcAft>
                <a:spcPts val="600"/>
              </a:spcAft>
              <a:buClr>
                <a:schemeClr val="tx1"/>
              </a:buClr>
            </a:pPr>
            <a:r>
              <a:rPr lang="en-US"/>
              <a:t>All operators must be accounted for on a regular basis, approximately every fifteen minutes to half an hour when possible.</a:t>
            </a:r>
          </a:p>
          <a:p>
            <a:pPr lvl="0" defTabSz="457200">
              <a:spcAft>
                <a:spcPts val="600"/>
              </a:spcAft>
              <a:buClr>
                <a:schemeClr val="tx1"/>
              </a:buClr>
            </a:pPr>
            <a:r>
              <a:rPr lang="en-US"/>
              <a:t>Announce you will be performing a status roll call.</a:t>
            </a:r>
          </a:p>
          <a:p>
            <a:pPr lvl="0" defTabSz="457200">
              <a:spcAft>
                <a:spcPts val="600"/>
              </a:spcAft>
              <a:buClr>
                <a:schemeClr val="tx1"/>
              </a:buClr>
            </a:pPr>
            <a:r>
              <a:rPr lang="en-US"/>
              <a:t>Perform the roll call and record status of each operator.</a:t>
            </a:r>
          </a:p>
          <a:p>
            <a:pPr lvl="0" defTabSz="457200">
              <a:spcAft>
                <a:spcPts val="600"/>
              </a:spcAft>
              <a:buClr>
                <a:schemeClr val="tx1"/>
              </a:buClr>
            </a:pPr>
            <a:r>
              <a:rPr lang="en-US"/>
              <a:t>Contact Command Net with short status of net and a report that all operators are accounted for.</a:t>
            </a:r>
          </a:p>
          <a:p>
            <a:pPr lvl="0" defTabSz="457200">
              <a:spcAft>
                <a:spcPts val="600"/>
              </a:spcAft>
              <a:buClr>
                <a:schemeClr val="tx1"/>
              </a:buClr>
            </a:pPr>
            <a:endParaRPr lang="en-US"/>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ED7AA-A876-AF73-C9D4-4BE00A65BFA7}"/>
              </a:ext>
            </a:extLst>
          </p:cNvPr>
          <p:cNvSpPr txBox="1">
            <a:spLocks noGrp="1"/>
          </p:cNvSpPr>
          <p:nvPr>
            <p:ph type="title" idx="4294967295"/>
          </p:nvPr>
        </p:nvSpPr>
        <p:spPr>
          <a:xfrm>
            <a:off x="6713693" y="709302"/>
            <a:ext cx="2599428" cy="6141067"/>
          </a:xfrm>
        </p:spPr>
        <p:txBody>
          <a:bodyPr vert="horz" lIns="91440" tIns="45720" rIns="91440" bIns="45720" rtlCol="0" anchor="ctr">
            <a:normAutofit/>
          </a:bodyPr>
          <a:lstStyle/>
          <a:p>
            <a:pPr lvl="0" defTabSz="457200"/>
            <a:r>
              <a:rPr lang="en-US" sz="1900"/>
              <a:t>Net Announcements… A Good Idea!</a:t>
            </a:r>
          </a:p>
        </p:txBody>
      </p:sp>
      <p:sp>
        <p:nvSpPr>
          <p:cNvPr id="9" name="Rectangle 8">
            <a:extLst>
              <a:ext uri="{FF2B5EF4-FFF2-40B4-BE49-F238E27FC236}">
                <a16:creationId xmlns:a16="http://schemas.microsoft.com/office/drawing/2014/main" id="{347942C5-DF08-46ED-8ECD-B79DC12665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27769" cy="75596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p:nvSpPr>
          <p:cNvPr id="11" name="Rectangle 10">
            <a:extLst>
              <a:ext uri="{FF2B5EF4-FFF2-40B4-BE49-F238E27FC236}">
                <a16:creationId xmlns:a16="http://schemas.microsoft.com/office/drawing/2014/main" id="{FFE5666F-85EC-4CA8-8999-EAA6ED762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86617" y="3587020"/>
            <a:ext cx="7559675" cy="38563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Segoe UI Semibold" panose="020B0702040204020203" pitchFamily="34" charset="0"/>
            </a:endParaRPr>
          </a:p>
        </p:txBody>
      </p:sp>
      <p:cxnSp>
        <p:nvCxnSpPr>
          <p:cNvPr id="13" name="Straight Connector 12">
            <a:extLst>
              <a:ext uri="{FF2B5EF4-FFF2-40B4-BE49-F238E27FC236}">
                <a16:creationId xmlns:a16="http://schemas.microsoft.com/office/drawing/2014/main" id="{B4B374B6-3075-4EDF-A979-70169FC8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487001" y="3779838"/>
            <a:ext cx="7559675"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graphicFrame>
        <p:nvGraphicFramePr>
          <p:cNvPr id="5" name="TextBox 2">
            <a:extLst>
              <a:ext uri="{FF2B5EF4-FFF2-40B4-BE49-F238E27FC236}">
                <a16:creationId xmlns:a16="http://schemas.microsoft.com/office/drawing/2014/main" id="{CAF0636C-D881-E9CB-704C-FC9C5341A425}"/>
              </a:ext>
            </a:extLst>
          </p:cNvPr>
          <p:cNvGraphicFramePr/>
          <p:nvPr>
            <p:extLst>
              <p:ext uri="{D42A27DB-BD31-4B8C-83A1-F6EECF244321}">
                <p14:modId xmlns:p14="http://schemas.microsoft.com/office/powerpoint/2010/main" val="947653573"/>
              </p:ext>
            </p:extLst>
          </p:nvPr>
        </p:nvGraphicFramePr>
        <p:xfrm>
          <a:off x="532033" y="709303"/>
          <a:ext cx="5162675" cy="61410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49E1D000-BBC5-5588-6ED9-BFBA9CCBD0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08B960-5ABC-0251-E694-8FFA588FAD5A}"/>
              </a:ext>
            </a:extLst>
          </p:cNvPr>
          <p:cNvSpPr txBox="1">
            <a:spLocks noGrp="1"/>
          </p:cNvSpPr>
          <p:nvPr>
            <p:ph type="title" idx="4294967295"/>
          </p:nvPr>
        </p:nvSpPr>
        <p:spPr>
          <a:xfrm>
            <a:off x="6713693" y="709302"/>
            <a:ext cx="2599428" cy="6141067"/>
          </a:xfrm>
        </p:spPr>
        <p:txBody>
          <a:bodyPr vert="horz" lIns="91440" tIns="45720" rIns="91440" bIns="45720" rtlCol="0" anchor="ctr">
            <a:normAutofit/>
          </a:bodyPr>
          <a:lstStyle/>
          <a:p>
            <a:pPr lvl="0" defTabSz="457200"/>
            <a:r>
              <a:rPr lang="en-US" sz="1900"/>
              <a:t>Net Announcements… A Good Idea!</a:t>
            </a:r>
          </a:p>
        </p:txBody>
      </p:sp>
      <p:sp>
        <p:nvSpPr>
          <p:cNvPr id="9" name="Rectangle 8">
            <a:extLst>
              <a:ext uri="{FF2B5EF4-FFF2-40B4-BE49-F238E27FC236}">
                <a16:creationId xmlns:a16="http://schemas.microsoft.com/office/drawing/2014/main" id="{58487D62-81EB-4261-4614-B4182A020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27769" cy="75596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p:nvSpPr>
          <p:cNvPr id="11" name="Rectangle 10">
            <a:extLst>
              <a:ext uri="{FF2B5EF4-FFF2-40B4-BE49-F238E27FC236}">
                <a16:creationId xmlns:a16="http://schemas.microsoft.com/office/drawing/2014/main" id="{4C5343AB-4063-BC02-2A34-90AF3A560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86617" y="3587020"/>
            <a:ext cx="7559675" cy="38563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Segoe UI Semibold" panose="020B0702040204020203" pitchFamily="34" charset="0"/>
            </a:endParaRPr>
          </a:p>
        </p:txBody>
      </p:sp>
      <p:cxnSp>
        <p:nvCxnSpPr>
          <p:cNvPr id="13" name="Straight Connector 12">
            <a:extLst>
              <a:ext uri="{FF2B5EF4-FFF2-40B4-BE49-F238E27FC236}">
                <a16:creationId xmlns:a16="http://schemas.microsoft.com/office/drawing/2014/main" id="{CD4B27BB-4F90-ED2A-6F9E-ED13CA4DDF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487001" y="3779838"/>
            <a:ext cx="7559675"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graphicFrame>
        <p:nvGraphicFramePr>
          <p:cNvPr id="5" name="TextBox 2">
            <a:extLst>
              <a:ext uri="{FF2B5EF4-FFF2-40B4-BE49-F238E27FC236}">
                <a16:creationId xmlns:a16="http://schemas.microsoft.com/office/drawing/2014/main" id="{314718D9-370E-CE59-2E67-4CD73AC23ACD}"/>
              </a:ext>
            </a:extLst>
          </p:cNvPr>
          <p:cNvGraphicFramePr/>
          <p:nvPr>
            <p:extLst>
              <p:ext uri="{D42A27DB-BD31-4B8C-83A1-F6EECF244321}">
                <p14:modId xmlns:p14="http://schemas.microsoft.com/office/powerpoint/2010/main" val="1270130896"/>
              </p:ext>
            </p:extLst>
          </p:nvPr>
        </p:nvGraphicFramePr>
        <p:xfrm>
          <a:off x="532033" y="709303"/>
          <a:ext cx="5162675" cy="61410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29206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Rectangle 122">
            <a:extLst>
              <a:ext uri="{FF2B5EF4-FFF2-40B4-BE49-F238E27FC236}">
                <a16:creationId xmlns:a16="http://schemas.microsoft.com/office/drawing/2014/main" id="{EEEAB381-5A95-593E-BF88-F4BF45370B31}"/>
              </a:ext>
            </a:extLst>
          </p:cNvPr>
          <p:cNvSpPr txBox="1">
            <a:spLocks noGrp="1"/>
          </p:cNvSpPr>
          <p:nvPr>
            <p:ph type="title" idx="4294967295"/>
          </p:nvPr>
        </p:nvSpPr>
        <p:spPr>
          <a:xfrm>
            <a:off x="805473" y="787466"/>
            <a:ext cx="2755764" cy="5596260"/>
          </a:xfrm>
        </p:spPr>
        <p:txBody>
          <a:bodyPr vert="horz" lIns="91440" tIns="45720" rIns="91440" bIns="45720" rtlCol="0" anchor="ctr">
            <a:normAutofit/>
          </a:bodyPr>
          <a:lstStyle/>
          <a:p>
            <a:pPr lvl="0" defTabSz="457200"/>
            <a:r>
              <a:rPr lang="en-US" sz="3800" dirty="0">
                <a:gradFill flip="none" rotWithShape="1">
                  <a:gsLst>
                    <a:gs pos="0">
                      <a:schemeClr val="tx1"/>
                    </a:gs>
                    <a:gs pos="100000">
                      <a:schemeClr val="tx1">
                        <a:lumMod val="65000"/>
                      </a:schemeClr>
                    </a:gs>
                  </a:gsLst>
                  <a:lin ang="5580000" scaled="0"/>
                  <a:tileRect/>
                </a:gradFill>
              </a:rPr>
              <a:t>Hello?   HELLO?!  Where Are You?</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0964" y="0"/>
            <a:ext cx="6249660" cy="7559675"/>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1370" y="3587020"/>
            <a:ext cx="7559675" cy="38563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Segoe UI Semibold" panose="020B0702040204020203" pitchFamily="34" charset="0"/>
            </a:endParaRPr>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8389" y="0"/>
            <a:ext cx="0" cy="7559675"/>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Rectangle 125">
            <a:extLst>
              <a:ext uri="{FF2B5EF4-FFF2-40B4-BE49-F238E27FC236}">
                <a16:creationId xmlns:a16="http://schemas.microsoft.com/office/drawing/2014/main" id="{B9FA8D03-2539-ED86-B86F-CD74D40A33F3}"/>
              </a:ext>
            </a:extLst>
          </p:cNvPr>
          <p:cNvSpPr txBox="1">
            <a:spLocks noGrp="1"/>
          </p:cNvSpPr>
          <p:nvPr>
            <p:ph type="body" idx="4294967295"/>
          </p:nvPr>
        </p:nvSpPr>
        <p:spPr>
          <a:xfrm>
            <a:off x="4111828" y="787466"/>
            <a:ext cx="5170745" cy="5596259"/>
          </a:xfrm>
        </p:spPr>
        <p:txBody>
          <a:bodyPr vert="horz" lIns="91440" tIns="45720" rIns="91440" bIns="45720" rtlCol="0" anchor="ctr">
            <a:normAutofit/>
          </a:bodyPr>
          <a:lstStyle/>
          <a:p>
            <a:pPr marL="0" lvl="0" indent="0" defTabSz="457200">
              <a:spcAft>
                <a:spcPts val="600"/>
              </a:spcAft>
              <a:buClr>
                <a:schemeClr val="tx1"/>
              </a:buClr>
              <a:buNone/>
            </a:pPr>
            <a:r>
              <a:rPr lang="en-US" dirty="0"/>
              <a:t>What to do if an operator fails to respond to the status check</a:t>
            </a:r>
          </a:p>
          <a:p>
            <a:pPr marL="0" lvl="1" indent="0" defTabSz="457200">
              <a:spcAft>
                <a:spcPts val="600"/>
              </a:spcAft>
              <a:buClr>
                <a:schemeClr val="tx1"/>
              </a:buClr>
            </a:pPr>
            <a:r>
              <a:rPr lang="en-US" dirty="0">
                <a:highlight>
                  <a:scrgbClr r="0" g="0" b="0">
                    <a:alpha val="0"/>
                  </a:scrgbClr>
                </a:highlight>
              </a:rPr>
              <a:t>Call station again</a:t>
            </a:r>
          </a:p>
          <a:p>
            <a:pPr marL="503971" lvl="2" indent="0" defTabSz="457200">
              <a:spcAft>
                <a:spcPts val="600"/>
              </a:spcAft>
              <a:buClr>
                <a:schemeClr val="tx1"/>
              </a:buClr>
            </a:pPr>
            <a:r>
              <a:rPr lang="en-US" dirty="0">
                <a:highlight>
                  <a:scrgbClr r="0" g="0" b="0">
                    <a:alpha val="0"/>
                  </a:scrgbClr>
                </a:highlight>
              </a:rPr>
              <a:t>If no response, move on to other operators and come back at end of roll call and make two attempts to contact the operator</a:t>
            </a:r>
          </a:p>
          <a:p>
            <a:pPr marL="0" lvl="1" indent="0" defTabSz="457200">
              <a:spcAft>
                <a:spcPts val="600"/>
              </a:spcAft>
              <a:buClr>
                <a:schemeClr val="tx1"/>
              </a:buClr>
            </a:pPr>
            <a:r>
              <a:rPr lang="en-US" dirty="0">
                <a:highlight>
                  <a:scrgbClr r="0" g="0" b="0">
                    <a:alpha val="0"/>
                  </a:scrgbClr>
                </a:highlight>
              </a:rPr>
              <a:t>If no contact, immediately notify Command Net and provide the call sign, current assignment, and last know location (and destination if mobile)</a:t>
            </a:r>
          </a:p>
          <a:p>
            <a:pPr marL="0" lvl="1" indent="0" defTabSz="457200">
              <a:spcAft>
                <a:spcPts val="600"/>
              </a:spcAft>
              <a:buClr>
                <a:schemeClr val="tx1"/>
              </a:buClr>
            </a:pPr>
            <a:r>
              <a:rPr lang="en-US" b="1" i="1" dirty="0">
                <a:highlight>
                  <a:scrgbClr r="0" g="0" b="0">
                    <a:alpha val="0"/>
                  </a:scrgbClr>
                </a:highlight>
              </a:rPr>
              <a:t>If station is known high-risk or possibly endangered, be sure to inform Command Net.</a:t>
            </a:r>
          </a:p>
        </p:txBody>
      </p:sp>
      <p:pic>
        <p:nvPicPr>
          <p:cNvPr id="5" name="Picture 4">
            <a:extLst>
              <a:ext uri="{FF2B5EF4-FFF2-40B4-BE49-F238E27FC236}">
                <a16:creationId xmlns:a16="http://schemas.microsoft.com/office/drawing/2014/main" id="{2D980738-BA80-F156-8F28-C2845D25C02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6926" y="5569202"/>
            <a:ext cx="4224060" cy="1867035"/>
          </a:xfrm>
          <a:prstGeom prst="rect">
            <a:avLst/>
          </a:prstGeom>
        </p:spPr>
      </p:pic>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Rectangle 124">
            <a:extLst>
              <a:ext uri="{FF2B5EF4-FFF2-40B4-BE49-F238E27FC236}">
                <a16:creationId xmlns:a16="http://schemas.microsoft.com/office/drawing/2014/main" id="{227DF267-3A64-FB4A-09C4-F001BE1C5D2E}"/>
              </a:ext>
            </a:extLst>
          </p:cNvPr>
          <p:cNvSpPr txBox="1">
            <a:spLocks noGrp="1"/>
          </p:cNvSpPr>
          <p:nvPr>
            <p:ph type="title" idx="4294967295"/>
          </p:nvPr>
        </p:nvSpPr>
        <p:spPr>
          <a:xfrm>
            <a:off x="805473" y="787466"/>
            <a:ext cx="2755764" cy="5596260"/>
          </a:xfrm>
        </p:spPr>
        <p:txBody>
          <a:bodyPr vert="horz" lIns="91440" tIns="45720" rIns="91440" bIns="45720" rtlCol="0" anchor="ctr">
            <a:normAutofit/>
          </a:bodyPr>
          <a:lstStyle/>
          <a:p>
            <a:pPr lvl="0" defTabSz="457200"/>
            <a:r>
              <a:rPr lang="en-US" sz="3800" b="0">
                <a:gradFill flip="none" rotWithShape="1">
                  <a:gsLst>
                    <a:gs pos="0">
                      <a:schemeClr val="tx1"/>
                    </a:gs>
                    <a:gs pos="100000">
                      <a:schemeClr val="tx1">
                        <a:lumMod val="65000"/>
                      </a:schemeClr>
                    </a:gs>
                  </a:gsLst>
                  <a:lin ang="5580000" scaled="0"/>
                  <a:tileRect/>
                </a:gradFill>
              </a:rPr>
              <a:t>Closing Time…</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0964" y="0"/>
            <a:ext cx="6249660" cy="7559675"/>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1370" y="3587020"/>
            <a:ext cx="7559675" cy="38563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Segoe UI Semibold" panose="020B0702040204020203" pitchFamily="34" charset="0"/>
            </a:endParaRPr>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8389" y="0"/>
            <a:ext cx="0" cy="7559675"/>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Rectangle 127">
            <a:extLst>
              <a:ext uri="{FF2B5EF4-FFF2-40B4-BE49-F238E27FC236}">
                <a16:creationId xmlns:a16="http://schemas.microsoft.com/office/drawing/2014/main" id="{D82A3221-F644-CFAD-6572-D0E22EE7E5AD}"/>
              </a:ext>
            </a:extLst>
          </p:cNvPr>
          <p:cNvSpPr txBox="1">
            <a:spLocks noGrp="1"/>
          </p:cNvSpPr>
          <p:nvPr>
            <p:ph type="body" idx="4294967295"/>
          </p:nvPr>
        </p:nvSpPr>
        <p:spPr>
          <a:xfrm>
            <a:off x="4111828" y="787466"/>
            <a:ext cx="5170745" cy="5596259"/>
          </a:xfrm>
        </p:spPr>
        <p:txBody>
          <a:bodyPr vert="horz" lIns="91440" tIns="45720" rIns="91440" bIns="45720" rtlCol="0" anchor="ctr">
            <a:normAutofit/>
          </a:bodyPr>
          <a:lstStyle/>
          <a:p>
            <a:pPr lvl="0" defTabSz="457200">
              <a:spcAft>
                <a:spcPts val="600"/>
              </a:spcAft>
              <a:buClr>
                <a:schemeClr val="tx1"/>
              </a:buClr>
            </a:pPr>
            <a:r>
              <a:rPr lang="en-US"/>
              <a:t>Announce net will be closing</a:t>
            </a:r>
          </a:p>
          <a:p>
            <a:pPr lvl="0" defTabSz="457200">
              <a:spcAft>
                <a:spcPts val="600"/>
              </a:spcAft>
              <a:buClr>
                <a:schemeClr val="tx1"/>
              </a:buClr>
            </a:pPr>
            <a:r>
              <a:rPr lang="en-US"/>
              <a:t>Contact operators with continuing assignments, advise of new net frequency, check operators out</a:t>
            </a:r>
          </a:p>
          <a:p>
            <a:pPr lvl="0" defTabSz="457200">
              <a:spcAft>
                <a:spcPts val="600"/>
              </a:spcAft>
              <a:buClr>
                <a:schemeClr val="tx1"/>
              </a:buClr>
            </a:pPr>
            <a:r>
              <a:rPr lang="en-US"/>
              <a:t>Advise remaining operators of procedures to be used upon release</a:t>
            </a:r>
          </a:p>
          <a:p>
            <a:pPr lvl="0" defTabSz="457200">
              <a:spcAft>
                <a:spcPts val="600"/>
              </a:spcAft>
              <a:buClr>
                <a:schemeClr val="tx1"/>
              </a:buClr>
            </a:pPr>
            <a:r>
              <a:rPr lang="en-US"/>
              <a:t>Conduct closing roll call</a:t>
            </a:r>
          </a:p>
          <a:p>
            <a:pPr lvl="0" defTabSz="457200">
              <a:spcAft>
                <a:spcPts val="600"/>
              </a:spcAft>
              <a:buClr>
                <a:schemeClr val="tx1"/>
              </a:buClr>
            </a:pPr>
            <a:r>
              <a:rPr lang="en-US"/>
              <a:t>Announce net is closed</a:t>
            </a:r>
          </a:p>
          <a:p>
            <a:pPr lvl="0" defTabSz="457200">
              <a:spcAft>
                <a:spcPts val="600"/>
              </a:spcAft>
              <a:buClr>
                <a:schemeClr val="tx1"/>
              </a:buClr>
            </a:pPr>
            <a:r>
              <a:rPr lang="en-US"/>
              <a:t>Contact Command Net</a:t>
            </a:r>
          </a:p>
          <a:p>
            <a:pPr lvl="0" defTabSz="457200">
              <a:spcAft>
                <a:spcPts val="600"/>
              </a:spcAft>
              <a:buClr>
                <a:schemeClr val="tx1"/>
              </a:buClr>
            </a:pPr>
            <a:r>
              <a:rPr lang="en-US"/>
              <a:t>Return all net-related paperwork or file reports online</a:t>
            </a:r>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Rectangle 126">
            <a:extLst>
              <a:ext uri="{FF2B5EF4-FFF2-40B4-BE49-F238E27FC236}">
                <a16:creationId xmlns:a16="http://schemas.microsoft.com/office/drawing/2014/main" id="{FB4D9EBC-E67B-D211-5776-EEDCE19849D9}"/>
              </a:ext>
            </a:extLst>
          </p:cNvPr>
          <p:cNvSpPr txBox="1">
            <a:spLocks noGrp="1"/>
          </p:cNvSpPr>
          <p:nvPr>
            <p:ph type="title" idx="4294967295"/>
          </p:nvPr>
        </p:nvSpPr>
        <p:spPr>
          <a:xfrm>
            <a:off x="805473" y="787466"/>
            <a:ext cx="2755764" cy="5596260"/>
          </a:xfrm>
        </p:spPr>
        <p:txBody>
          <a:bodyPr vert="horz" lIns="91440" tIns="45720" rIns="91440" bIns="45720" rtlCol="0" anchor="ctr">
            <a:normAutofit/>
          </a:bodyPr>
          <a:lstStyle/>
          <a:p>
            <a:pPr lvl="0" defTabSz="457200"/>
            <a:r>
              <a:rPr lang="en-US" sz="3800" b="0">
                <a:gradFill flip="none" rotWithShape="1">
                  <a:gsLst>
                    <a:gs pos="0">
                      <a:schemeClr val="tx1"/>
                    </a:gs>
                    <a:gs pos="100000">
                      <a:schemeClr val="tx1">
                        <a:lumMod val="65000"/>
                      </a:schemeClr>
                    </a:gs>
                  </a:gsLst>
                  <a:lin ang="5580000" scaled="0"/>
                  <a:tileRect/>
                </a:gradFill>
              </a:rPr>
              <a:t>Practice, practice, practice!</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0964" y="0"/>
            <a:ext cx="6249660" cy="7559675"/>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1370" y="3587020"/>
            <a:ext cx="7559675" cy="38563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Segoe UI Semibold" panose="020B0702040204020203" pitchFamily="34" charset="0"/>
            </a:endParaRPr>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8389" y="0"/>
            <a:ext cx="0" cy="7559675"/>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Rectangle 129">
            <a:extLst>
              <a:ext uri="{FF2B5EF4-FFF2-40B4-BE49-F238E27FC236}">
                <a16:creationId xmlns:a16="http://schemas.microsoft.com/office/drawing/2014/main" id="{CFBB4349-D4F2-4135-ABDB-A6E98B5A5D3B}"/>
              </a:ext>
            </a:extLst>
          </p:cNvPr>
          <p:cNvSpPr txBox="1">
            <a:spLocks noGrp="1"/>
          </p:cNvSpPr>
          <p:nvPr>
            <p:ph type="body" idx="4294967295"/>
          </p:nvPr>
        </p:nvSpPr>
        <p:spPr>
          <a:xfrm>
            <a:off x="4111828" y="787466"/>
            <a:ext cx="5170745" cy="5596259"/>
          </a:xfrm>
        </p:spPr>
        <p:txBody>
          <a:bodyPr vert="horz" lIns="91440" tIns="45720" rIns="91440" bIns="45720" rtlCol="0" anchor="ctr">
            <a:normAutofit/>
          </a:bodyPr>
          <a:lstStyle/>
          <a:p>
            <a:pPr marL="0" lvl="0" indent="0" defTabSz="457200">
              <a:spcAft>
                <a:spcPts val="600"/>
              </a:spcAft>
              <a:buClr>
                <a:schemeClr val="tx1"/>
              </a:buClr>
              <a:buNone/>
            </a:pPr>
            <a:r>
              <a:rPr lang="en-US" dirty="0"/>
              <a:t>Copying Call Signs</a:t>
            </a:r>
          </a:p>
          <a:p>
            <a:pPr marL="0" lvl="1" indent="0" defTabSz="457200">
              <a:spcAft>
                <a:spcPts val="600"/>
              </a:spcAft>
              <a:buClr>
                <a:schemeClr val="tx1"/>
              </a:buClr>
            </a:pPr>
            <a:r>
              <a:rPr lang="en-US" dirty="0">
                <a:highlight>
                  <a:scrgbClr r="0" g="0" b="0">
                    <a:alpha val="0"/>
                  </a:scrgbClr>
                </a:highlight>
              </a:rPr>
              <a:t>Ear-to-hand coordination difficult to master</a:t>
            </a:r>
          </a:p>
          <a:p>
            <a:pPr marL="0" lvl="1" indent="0" defTabSz="457200">
              <a:spcAft>
                <a:spcPts val="600"/>
              </a:spcAft>
              <a:buClr>
                <a:schemeClr val="tx1"/>
              </a:buClr>
            </a:pPr>
            <a:r>
              <a:rPr lang="en-US" dirty="0">
                <a:highlight>
                  <a:scrgbClr r="0" g="0" b="0">
                    <a:alpha val="0"/>
                  </a:scrgbClr>
                </a:highlight>
              </a:rPr>
              <a:t>Ask for slow pace and space between check-ins</a:t>
            </a:r>
          </a:p>
          <a:p>
            <a:pPr marL="0" lvl="1" indent="0" defTabSz="457200">
              <a:spcAft>
                <a:spcPts val="600"/>
              </a:spcAft>
              <a:buClr>
                <a:schemeClr val="tx1"/>
              </a:buClr>
            </a:pPr>
            <a:r>
              <a:rPr lang="en-US" dirty="0">
                <a:highlight>
                  <a:scrgbClr r="0" g="0" b="0">
                    <a:alpha val="0"/>
                  </a:scrgbClr>
                </a:highlight>
              </a:rPr>
              <a:t>Listen how contesters/</a:t>
            </a:r>
            <a:r>
              <a:rPr lang="en-US" dirty="0" err="1">
                <a:highlight>
                  <a:scrgbClr r="0" g="0" b="0">
                    <a:alpha val="0"/>
                  </a:scrgbClr>
                </a:highlight>
              </a:rPr>
              <a:t>DXers</a:t>
            </a:r>
            <a:r>
              <a:rPr lang="en-US" dirty="0">
                <a:highlight>
                  <a:scrgbClr r="0" g="0" b="0">
                    <a:alpha val="0"/>
                  </a:scrgbClr>
                </a:highlight>
              </a:rPr>
              <a:t> handle pile-ups</a:t>
            </a:r>
          </a:p>
          <a:p>
            <a:pPr marL="0" lvl="0" indent="0" defTabSz="457200">
              <a:spcAft>
                <a:spcPts val="600"/>
              </a:spcAft>
              <a:buClr>
                <a:schemeClr val="tx1"/>
              </a:buClr>
              <a:buNone/>
            </a:pPr>
            <a:endParaRPr lang="en-US" dirty="0"/>
          </a:p>
          <a:p>
            <a:pPr marL="0" lvl="0" indent="0" defTabSz="457200">
              <a:spcAft>
                <a:spcPts val="600"/>
              </a:spcAft>
              <a:buClr>
                <a:schemeClr val="tx1"/>
              </a:buClr>
              <a:buNone/>
            </a:pPr>
            <a:r>
              <a:rPr lang="en-US" dirty="0"/>
              <a:t>Writing it Down</a:t>
            </a:r>
          </a:p>
          <a:p>
            <a:pPr marL="0" lvl="1" indent="0" defTabSz="457200">
              <a:spcAft>
                <a:spcPts val="600"/>
              </a:spcAft>
              <a:buClr>
                <a:schemeClr val="tx1"/>
              </a:buClr>
            </a:pPr>
            <a:r>
              <a:rPr lang="en-US" dirty="0">
                <a:highlight>
                  <a:scrgbClr r="0" g="0" b="0">
                    <a:alpha val="0"/>
                  </a:scrgbClr>
                </a:highlight>
              </a:rPr>
              <a:t>NCO is always writing something down</a:t>
            </a:r>
          </a:p>
          <a:p>
            <a:pPr marL="0" lvl="1" indent="0" defTabSz="457200">
              <a:spcAft>
                <a:spcPts val="600"/>
              </a:spcAft>
              <a:buClr>
                <a:schemeClr val="tx1"/>
              </a:buClr>
            </a:pPr>
            <a:r>
              <a:rPr lang="en-US" dirty="0">
                <a:highlight>
                  <a:scrgbClr r="0" g="0" b="0">
                    <a:alpha val="0"/>
                  </a:scrgbClr>
                </a:highlight>
              </a:rPr>
              <a:t>Practice taking notes listening to a net</a:t>
            </a:r>
          </a:p>
          <a:p>
            <a:pPr marL="0" lvl="1" indent="0" defTabSz="457200">
              <a:spcAft>
                <a:spcPts val="600"/>
              </a:spcAft>
              <a:buClr>
                <a:schemeClr val="tx1"/>
              </a:buClr>
            </a:pPr>
            <a:r>
              <a:rPr lang="en-US" dirty="0">
                <a:highlight>
                  <a:scrgbClr r="0" g="0" b="0">
                    <a:alpha val="0"/>
                  </a:scrgbClr>
                </a:highlight>
              </a:rPr>
              <a:t>Plan and train for worst case scenario</a:t>
            </a:r>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Rectangle 128">
            <a:extLst>
              <a:ext uri="{FF2B5EF4-FFF2-40B4-BE49-F238E27FC236}">
                <a16:creationId xmlns:a16="http://schemas.microsoft.com/office/drawing/2014/main" id="{B4A3CAF8-9112-FE46-1169-ABEBB20CEEC1}"/>
              </a:ext>
            </a:extLst>
          </p:cNvPr>
          <p:cNvSpPr txBox="1">
            <a:spLocks noGrp="1"/>
          </p:cNvSpPr>
          <p:nvPr>
            <p:ph type="title" idx="4294967295"/>
          </p:nvPr>
        </p:nvSpPr>
        <p:spPr>
          <a:xfrm>
            <a:off x="805473" y="787466"/>
            <a:ext cx="2755764" cy="5596260"/>
          </a:xfrm>
        </p:spPr>
        <p:txBody>
          <a:bodyPr vert="horz" lIns="91440" tIns="45720" rIns="91440" bIns="45720" rtlCol="0" anchor="ctr">
            <a:normAutofit/>
          </a:bodyPr>
          <a:lstStyle/>
          <a:p>
            <a:pPr lvl="0" defTabSz="457200"/>
            <a:r>
              <a:rPr lang="en-US" sz="3800" b="0">
                <a:gradFill flip="none" rotWithShape="1">
                  <a:gsLst>
                    <a:gs pos="0">
                      <a:schemeClr val="tx1"/>
                    </a:gs>
                    <a:gs pos="100000">
                      <a:schemeClr val="tx1">
                        <a:lumMod val="65000"/>
                      </a:schemeClr>
                    </a:gs>
                  </a:gsLst>
                  <a:lin ang="5580000" scaled="0"/>
                  <a:tileRect/>
                </a:gradFill>
              </a:rPr>
              <a:t>Things You Need to Practice (cont.)</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0964" y="0"/>
            <a:ext cx="6249660" cy="7559675"/>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1370" y="3587020"/>
            <a:ext cx="7559675" cy="38563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Segoe UI Semibold" panose="020B0702040204020203" pitchFamily="34" charset="0"/>
            </a:endParaRPr>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8389" y="0"/>
            <a:ext cx="0" cy="7559675"/>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Rectangle 131">
            <a:extLst>
              <a:ext uri="{FF2B5EF4-FFF2-40B4-BE49-F238E27FC236}">
                <a16:creationId xmlns:a16="http://schemas.microsoft.com/office/drawing/2014/main" id="{056AAF47-BAC3-AF97-CCEB-CBE8F1521EF4}"/>
              </a:ext>
            </a:extLst>
          </p:cNvPr>
          <p:cNvSpPr txBox="1">
            <a:spLocks noGrp="1"/>
          </p:cNvSpPr>
          <p:nvPr>
            <p:ph type="body" idx="4294967295"/>
          </p:nvPr>
        </p:nvSpPr>
        <p:spPr>
          <a:xfrm>
            <a:off x="4111828" y="787466"/>
            <a:ext cx="5170745" cy="5596259"/>
          </a:xfrm>
        </p:spPr>
        <p:txBody>
          <a:bodyPr vert="horz" lIns="91440" tIns="45720" rIns="91440" bIns="45720" rtlCol="0" anchor="ctr">
            <a:normAutofit/>
          </a:bodyPr>
          <a:lstStyle/>
          <a:p>
            <a:pPr lvl="0" defTabSz="457200">
              <a:spcAft>
                <a:spcPts val="600"/>
              </a:spcAft>
              <a:buClr>
                <a:schemeClr val="tx1"/>
              </a:buClr>
            </a:pPr>
            <a:r>
              <a:rPr lang="en-US"/>
              <a:t>Practice Listening</a:t>
            </a:r>
          </a:p>
          <a:p>
            <a:pPr marL="0" lvl="1" indent="0" defTabSz="457200">
              <a:spcAft>
                <a:spcPts val="600"/>
              </a:spcAft>
              <a:buClr>
                <a:schemeClr val="tx1"/>
              </a:buClr>
            </a:pPr>
            <a:r>
              <a:rPr lang="en-US">
                <a:highlight>
                  <a:scrgbClr r="0" g="0" b="0">
                    <a:alpha val="0"/>
                  </a:scrgbClr>
                </a:highlight>
              </a:rPr>
              <a:t>Train your hearing to sort out the messages from the noise</a:t>
            </a:r>
          </a:p>
          <a:p>
            <a:pPr marL="0" lvl="1" indent="0" defTabSz="457200">
              <a:spcAft>
                <a:spcPts val="600"/>
              </a:spcAft>
              <a:buClr>
                <a:schemeClr val="tx1"/>
              </a:buClr>
            </a:pPr>
            <a:r>
              <a:rPr lang="en-US">
                <a:highlight>
                  <a:scrgbClr r="0" g="0" b="0">
                    <a:alpha val="0"/>
                  </a:scrgbClr>
                </a:highlight>
              </a:rPr>
              <a:t>Try to make sense out of that “bad” signal</a:t>
            </a:r>
          </a:p>
          <a:p>
            <a:pPr marL="0" lvl="1" indent="0" defTabSz="457200">
              <a:spcAft>
                <a:spcPts val="600"/>
              </a:spcAft>
              <a:buClr>
                <a:schemeClr val="tx1"/>
              </a:buClr>
            </a:pPr>
            <a:r>
              <a:rPr lang="en-US">
                <a:highlight>
                  <a:scrgbClr r="0" g="0" b="0">
                    <a:alpha val="0"/>
                  </a:scrgbClr>
                </a:highlight>
              </a:rPr>
              <a:t>Listen to any conversation on HF during distant weather disturbances</a:t>
            </a:r>
          </a:p>
          <a:p>
            <a:pPr lvl="0" defTabSz="457200">
              <a:spcAft>
                <a:spcPts val="600"/>
              </a:spcAft>
              <a:buClr>
                <a:schemeClr val="tx1"/>
              </a:buClr>
            </a:pPr>
            <a:r>
              <a:rPr lang="en-US"/>
              <a:t>Practice Running Nets</a:t>
            </a:r>
          </a:p>
          <a:p>
            <a:pPr marL="0" lvl="1" indent="0" defTabSz="457200">
              <a:spcAft>
                <a:spcPts val="600"/>
              </a:spcAft>
              <a:buClr>
                <a:schemeClr val="tx1"/>
              </a:buClr>
            </a:pPr>
            <a:r>
              <a:rPr lang="en-US">
                <a:highlight>
                  <a:scrgbClr r="0" g="0" b="0">
                    <a:alpha val="0"/>
                  </a:scrgbClr>
                </a:highlight>
              </a:rPr>
              <a:t>Run local rag chew net, ARES/RACES net, Skywarn net, club net, etc.</a:t>
            </a:r>
          </a:p>
          <a:p>
            <a:pPr marL="0" lvl="1" indent="0" defTabSz="457200">
              <a:spcAft>
                <a:spcPts val="600"/>
              </a:spcAft>
              <a:buClr>
                <a:schemeClr val="tx1"/>
              </a:buClr>
            </a:pPr>
            <a:r>
              <a:rPr lang="en-US">
                <a:highlight>
                  <a:scrgbClr r="0" g="0" b="0">
                    <a:alpha val="0"/>
                  </a:scrgbClr>
                </a:highlight>
              </a:rPr>
              <a:t>Tape record any net you run – you will be your own worst critic</a:t>
            </a:r>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D1400-2E62-138D-9090-FE927AF182A1}"/>
              </a:ext>
            </a:extLst>
          </p:cNvPr>
          <p:cNvSpPr txBox="1">
            <a:spLocks noGrp="1"/>
          </p:cNvSpPr>
          <p:nvPr>
            <p:ph type="title" idx="4294967295"/>
          </p:nvPr>
        </p:nvSpPr>
        <p:spPr>
          <a:xfrm>
            <a:off x="805473" y="787466"/>
            <a:ext cx="2755764" cy="5596260"/>
          </a:xfrm>
        </p:spPr>
        <p:txBody>
          <a:bodyPr vert="horz" lIns="91440" tIns="45720" rIns="91440" bIns="45720" rtlCol="0" anchor="ctr">
            <a:normAutofit/>
          </a:bodyPr>
          <a:lstStyle/>
          <a:p>
            <a:pPr lvl="0" defTabSz="457200"/>
            <a:r>
              <a:rPr lang="en-US" sz="3800" dirty="0">
                <a:gradFill flip="none" rotWithShape="1">
                  <a:gsLst>
                    <a:gs pos="0">
                      <a:schemeClr val="tx1"/>
                    </a:gs>
                    <a:gs pos="100000">
                      <a:schemeClr val="tx1">
                        <a:lumMod val="65000"/>
                      </a:schemeClr>
                    </a:gs>
                  </a:gsLst>
                  <a:lin ang="5580000" scaled="0"/>
                  <a:tileRect/>
                </a:gradFill>
              </a:rPr>
              <a:t>What’s a net, anyway?</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0964" y="0"/>
            <a:ext cx="6249660" cy="7559675"/>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1370" y="3587020"/>
            <a:ext cx="7559675" cy="38563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Segoe UI Semibold" panose="020B0702040204020203" pitchFamily="34" charset="0"/>
            </a:endParaRPr>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8389" y="0"/>
            <a:ext cx="0" cy="7559675"/>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TextBox 2">
            <a:extLst>
              <a:ext uri="{FF2B5EF4-FFF2-40B4-BE49-F238E27FC236}">
                <a16:creationId xmlns:a16="http://schemas.microsoft.com/office/drawing/2014/main" id="{324C5D83-3461-2426-F44A-E9A3FF52AA51}"/>
              </a:ext>
            </a:extLst>
          </p:cNvPr>
          <p:cNvSpPr txBox="1"/>
          <p:nvPr/>
        </p:nvSpPr>
        <p:spPr>
          <a:xfrm>
            <a:off x="4111828" y="787466"/>
            <a:ext cx="5170745" cy="5596259"/>
          </a:xfrm>
          <a:prstGeom prst="rect">
            <a:avLst/>
          </a:prstGeom>
        </p:spPr>
        <p:txBody>
          <a:bodyPr vert="horz" lIns="91440" tIns="45720" rIns="91440" bIns="45720" rtlCol="0" anchor="ctr" compatLnSpc="0">
            <a:normAutofit/>
          </a:bodyPr>
          <a:lstStyle/>
          <a:p>
            <a:pPr marL="0" marR="0" lvl="0" indent="0">
              <a:spcBef>
                <a:spcPct val="20000"/>
              </a:spcBef>
              <a:spcAft>
                <a:spcPts val="600"/>
              </a:spcAft>
              <a:buClr>
                <a:schemeClr val="tx1"/>
              </a:buClr>
              <a:buSzPct val="100000"/>
              <a:buFont typeface="Arial"/>
              <a:buChar char="•"/>
              <a:tabLst/>
            </a:pPr>
            <a:r>
              <a:rPr lang="en-US"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The word "net" is short for "network".  </a:t>
            </a:r>
          </a:p>
          <a:p>
            <a:pPr marL="0" marR="0" lvl="0" indent="0">
              <a:spcBef>
                <a:spcPct val="20000"/>
              </a:spcBef>
              <a:spcAft>
                <a:spcPts val="600"/>
              </a:spcAft>
              <a:buClr>
                <a:schemeClr val="tx1"/>
              </a:buClr>
              <a:buSzPct val="100000"/>
              <a:buFont typeface="Arial"/>
              <a:buChar char="•"/>
              <a:tabLst/>
            </a:pPr>
            <a:endParaRPr lang="en-US"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ndParaRPr>
          </a:p>
          <a:p>
            <a:pPr marL="0" marR="0" lvl="0" indent="0">
              <a:spcBef>
                <a:spcPct val="20000"/>
              </a:spcBef>
              <a:spcAft>
                <a:spcPts val="600"/>
              </a:spcAft>
              <a:buClr>
                <a:schemeClr val="tx1"/>
              </a:buClr>
              <a:buSzPct val="100000"/>
              <a:buFont typeface="Arial"/>
              <a:buChar char="•"/>
              <a:tabLst/>
            </a:pPr>
            <a:r>
              <a:rPr lang="en-US"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Networks can be defined as groups of equipment, individuals, and/or agencies acting together to increase efficiency and effectiveness through shared information and resources.</a:t>
            </a:r>
          </a:p>
          <a:p>
            <a:pPr marL="0" marR="0" lvl="0" indent="0">
              <a:spcBef>
                <a:spcPct val="20000"/>
              </a:spcBef>
              <a:spcAft>
                <a:spcPts val="600"/>
              </a:spcAft>
              <a:buClr>
                <a:schemeClr val="tx1"/>
              </a:buClr>
              <a:buSzPct val="100000"/>
              <a:buFont typeface="Arial"/>
              <a:buChar char="•"/>
              <a:tabLst/>
            </a:pPr>
            <a:endParaRPr lang="en-US"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ndParaRPr>
          </a:p>
          <a:p>
            <a:pPr marL="0" marR="0" lvl="0" indent="0">
              <a:spcBef>
                <a:spcPct val="20000"/>
              </a:spcBef>
              <a:spcAft>
                <a:spcPts val="600"/>
              </a:spcAft>
              <a:buClr>
                <a:schemeClr val="tx1"/>
              </a:buClr>
              <a:buSzPct val="100000"/>
              <a:buFont typeface="Arial"/>
              <a:buChar char="•"/>
              <a:tabLst/>
            </a:pPr>
            <a:r>
              <a:rPr lang="en-US"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The word "network" can be further broken down into its two components.</a:t>
            </a:r>
          </a:p>
          <a:p>
            <a:pPr marL="0" marR="0" lvl="0" indent="0">
              <a:spcBef>
                <a:spcPct val="20000"/>
              </a:spcBef>
              <a:spcAft>
                <a:spcPts val="600"/>
              </a:spcAft>
              <a:buClr>
                <a:schemeClr val="tx1"/>
              </a:buClr>
              <a:buSzPct val="100000"/>
              <a:buFont typeface="Arial"/>
              <a:buChar char="•"/>
              <a:tabLst/>
            </a:pPr>
            <a:endParaRPr lang="en-US"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ndParaRPr>
          </a:p>
          <a:p>
            <a:pPr marL="0" marR="0" lvl="0" indent="0">
              <a:spcBef>
                <a:spcPct val="20000"/>
              </a:spcBef>
              <a:spcAft>
                <a:spcPts val="600"/>
              </a:spcAft>
              <a:buClr>
                <a:schemeClr val="tx1"/>
              </a:buClr>
              <a:buSzPct val="100000"/>
              <a:buFont typeface="Arial"/>
              <a:buChar char="•"/>
              <a:tabLst/>
            </a:pPr>
            <a:r>
              <a:rPr lang="en-US"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"Net" implies a capture and holding effect.</a:t>
            </a:r>
          </a:p>
          <a:p>
            <a:pPr marL="0" marR="0" lvl="0" indent="0">
              <a:spcBef>
                <a:spcPct val="20000"/>
              </a:spcBef>
              <a:spcAft>
                <a:spcPts val="600"/>
              </a:spcAft>
              <a:buClr>
                <a:schemeClr val="tx1"/>
              </a:buClr>
              <a:buSzPct val="100000"/>
              <a:buFont typeface="Arial"/>
              <a:buChar char="•"/>
              <a:tabLst/>
            </a:pPr>
            <a:endParaRPr lang="en-US"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ndParaRPr>
          </a:p>
          <a:p>
            <a:pPr marL="0" marR="0" lvl="0" indent="0">
              <a:spcBef>
                <a:spcPct val="20000"/>
              </a:spcBef>
              <a:spcAft>
                <a:spcPts val="600"/>
              </a:spcAft>
              <a:buClr>
                <a:schemeClr val="tx1"/>
              </a:buClr>
              <a:buSzPct val="100000"/>
              <a:buFont typeface="Arial"/>
              <a:buChar char="•"/>
              <a:tabLst/>
            </a:pPr>
            <a:r>
              <a:rPr lang="en-US"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"Work" implies that something productive is to be accomplished.</a:t>
            </a:r>
          </a:p>
          <a:p>
            <a:pPr marL="0" marR="0" lvl="0" indent="0">
              <a:spcBef>
                <a:spcPct val="20000"/>
              </a:spcBef>
              <a:spcAft>
                <a:spcPts val="600"/>
              </a:spcAft>
              <a:buClr>
                <a:schemeClr val="tx1"/>
              </a:buClr>
              <a:buSzPct val="100000"/>
              <a:buFont typeface="Arial"/>
              <a:buChar char="•"/>
              <a:tabLst/>
            </a:pPr>
            <a:endParaRPr lang="en-US"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set>
                                <p:cBhvr>
                                  <p:cTn id="11" dur="1" fill="hold">
                                    <p:stCondLst>
                                      <p:cond delay="0"/>
                                    </p:stCondLst>
                                  </p:cTn>
                                  <p:tgtEl>
                                    <p:spTgt spid="3">
                                      <p:txEl>
                                        <p:pRg st="0" end="0"/>
                                      </p:txEl>
                                    </p:spTgt>
                                  </p:tgtEl>
                                  <p:attrNameLst>
                                    <p:attrName>style.visibility</p:attrName>
                                  </p:attrNameLst>
                                </p:cBhvr>
                                <p:to>
                                  <p:strVal val="hidden"/>
                                </p:to>
                              </p:set>
                            </p:childTnLst>
                          </p:cTn>
                        </p:par>
                      </p:childTnLst>
                    </p:cTn>
                  </p:par>
                  <p:par>
                    <p:cTn id="12" fill="hold">
                      <p:stCondLst>
                        <p:cond delay="indefinite"/>
                      </p:stCondLst>
                      <p:childTnLst>
                        <p:par>
                          <p:cTn id="13" fill="hold">
                            <p:stCondLst>
                              <p:cond delay="0"/>
                            </p:stCondLst>
                            <p:childTnLst>
                              <p:par>
                                <p:cTn id="14" presetClass="exit"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Class="entr"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Class="entr"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par>
                                <p:cTn id="22" presetClass="entr"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32703-B833-01B6-80AB-A1F127A26A4E}"/>
              </a:ext>
            </a:extLst>
          </p:cNvPr>
          <p:cNvSpPr txBox="1">
            <a:spLocks noGrp="1"/>
          </p:cNvSpPr>
          <p:nvPr>
            <p:ph type="title" idx="4294967295"/>
          </p:nvPr>
        </p:nvSpPr>
        <p:spPr>
          <a:xfrm>
            <a:off x="805473" y="787466"/>
            <a:ext cx="2755764" cy="5596260"/>
          </a:xfrm>
        </p:spPr>
        <p:txBody>
          <a:bodyPr vert="horz" lIns="91440" tIns="45720" rIns="91440" bIns="45720" rtlCol="0" anchor="ctr">
            <a:normAutofit/>
          </a:bodyPr>
          <a:lstStyle/>
          <a:p>
            <a:pPr lvl="0" defTabSz="457200"/>
            <a:r>
              <a:rPr lang="en-US" sz="3800">
                <a:gradFill flip="none" rotWithShape="1">
                  <a:gsLst>
                    <a:gs pos="0">
                      <a:schemeClr val="tx1"/>
                    </a:gs>
                    <a:gs pos="100000">
                      <a:schemeClr val="tx1">
                        <a:lumMod val="65000"/>
                      </a:schemeClr>
                    </a:gs>
                  </a:gsLst>
                  <a:lin ang="5580000" scaled="0"/>
                  <a:tileRect/>
                </a:gradFill>
              </a:rPr>
              <a:t>THAT GUY… UGH.</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0964" y="0"/>
            <a:ext cx="6249660" cy="7559675"/>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1370" y="3587020"/>
            <a:ext cx="7559675" cy="38563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Segoe UI Semibold" panose="020B0702040204020203" pitchFamily="34" charset="0"/>
            </a:endParaRPr>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8389" y="0"/>
            <a:ext cx="0" cy="7559675"/>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TextBox 2">
            <a:extLst>
              <a:ext uri="{FF2B5EF4-FFF2-40B4-BE49-F238E27FC236}">
                <a16:creationId xmlns:a16="http://schemas.microsoft.com/office/drawing/2014/main" id="{96009E63-845E-2792-9798-4302E3668477}"/>
              </a:ext>
            </a:extLst>
          </p:cNvPr>
          <p:cNvSpPr txBox="1"/>
          <p:nvPr/>
        </p:nvSpPr>
        <p:spPr>
          <a:xfrm>
            <a:off x="4111828" y="787466"/>
            <a:ext cx="5896329" cy="6567927"/>
          </a:xfrm>
          <a:prstGeom prst="rect">
            <a:avLst/>
          </a:prstGeom>
        </p:spPr>
        <p:txBody>
          <a:bodyPr vert="horz" lIns="91440" tIns="45720" rIns="91440" bIns="45720" rtlCol="0" anchor="ctr" compatLnSpc="0">
            <a:normAutofit lnSpcReduction="10000"/>
          </a:bodyPr>
          <a:lstStyle/>
          <a:p>
            <a:pPr marL="0" marR="0" lvl="0" indent="0">
              <a:lnSpc>
                <a:spcPct val="90000"/>
              </a:lnSpc>
              <a:spcBef>
                <a:spcPct val="20000"/>
              </a:spcBef>
              <a:spcAft>
                <a:spcPts val="600"/>
              </a:spcAft>
              <a:buClr>
                <a:schemeClr val="tx1"/>
              </a:buClr>
              <a:buSzPct val="100000"/>
              <a:buFont typeface="Arial"/>
              <a:buChar char="•"/>
              <a:tabLst/>
            </a:pPr>
            <a:r>
              <a:rPr lang="en-US" sz="14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This is one of the toughest things you are going to face. If handled incorrectly, it can cause net participants to "take sides" and erode the morale and effectiveness of your net. People get their feelings hurt over nothing, especially when they are tired and under unusual, stressful circumstances. Your first reaction may well be to retaliate in an upset manner. This will blow the net. Here is a formula to cure the problem:</a:t>
            </a:r>
          </a:p>
          <a:p>
            <a:pPr marL="0" marR="0" lvl="0" indent="0">
              <a:lnSpc>
                <a:spcPct val="90000"/>
              </a:lnSpc>
              <a:spcBef>
                <a:spcPct val="20000"/>
              </a:spcBef>
              <a:spcAft>
                <a:spcPts val="600"/>
              </a:spcAft>
              <a:buClr>
                <a:schemeClr val="tx1"/>
              </a:buClr>
              <a:buSzPct val="100000"/>
              <a:tabLst/>
            </a:pPr>
            <a:endParaRPr lang="en-US" sz="14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ndParaRPr>
          </a:p>
          <a:p>
            <a:pPr marL="0" marR="0" lvl="0" indent="0">
              <a:lnSpc>
                <a:spcPct val="90000"/>
              </a:lnSpc>
              <a:spcBef>
                <a:spcPct val="20000"/>
              </a:spcBef>
              <a:spcAft>
                <a:spcPts val="600"/>
              </a:spcAft>
              <a:buClr>
                <a:schemeClr val="tx1"/>
              </a:buClr>
              <a:buSzPct val="100000"/>
              <a:buFont typeface="Arial"/>
              <a:buChar char="•"/>
              <a:tabLst/>
            </a:pPr>
            <a:r>
              <a:rPr lang="en-US" sz="14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1. Slow up. Don't respond instantly. Take a deep breath.</a:t>
            </a:r>
          </a:p>
          <a:p>
            <a:pPr marL="0" marR="0" lvl="0" indent="0">
              <a:lnSpc>
                <a:spcPct val="90000"/>
              </a:lnSpc>
              <a:spcBef>
                <a:spcPct val="20000"/>
              </a:spcBef>
              <a:spcAft>
                <a:spcPts val="600"/>
              </a:spcAft>
              <a:buClr>
                <a:schemeClr val="tx1"/>
              </a:buClr>
              <a:buSzPct val="100000"/>
              <a:buFont typeface="Arial"/>
              <a:buChar char="•"/>
              <a:tabLst/>
            </a:pPr>
            <a:endParaRPr lang="en-US" sz="14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ndParaRPr>
          </a:p>
          <a:p>
            <a:pPr marL="0" marR="0" lvl="0" indent="0">
              <a:lnSpc>
                <a:spcPct val="90000"/>
              </a:lnSpc>
              <a:spcBef>
                <a:spcPct val="20000"/>
              </a:spcBef>
              <a:spcAft>
                <a:spcPts val="600"/>
              </a:spcAft>
              <a:buClr>
                <a:schemeClr val="tx1"/>
              </a:buClr>
              <a:buSzPct val="100000"/>
              <a:buFont typeface="Arial"/>
              <a:buChar char="•"/>
              <a:tabLst/>
            </a:pPr>
            <a:r>
              <a:rPr lang="en-US" sz="14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2. Do a quick personality review of your assailant.</a:t>
            </a:r>
          </a:p>
          <a:p>
            <a:pPr marL="0" marR="0" lvl="0" indent="0">
              <a:lnSpc>
                <a:spcPct val="90000"/>
              </a:lnSpc>
              <a:spcBef>
                <a:spcPct val="20000"/>
              </a:spcBef>
              <a:spcAft>
                <a:spcPts val="600"/>
              </a:spcAft>
              <a:buClr>
                <a:schemeClr val="tx1"/>
              </a:buClr>
              <a:buSzPct val="100000"/>
              <a:buFont typeface="Arial"/>
              <a:buChar char="•"/>
              <a:tabLst/>
            </a:pPr>
            <a:endParaRPr lang="en-US" sz="14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ndParaRPr>
          </a:p>
          <a:p>
            <a:pPr marL="0" marR="0" lvl="0" indent="0">
              <a:lnSpc>
                <a:spcPct val="90000"/>
              </a:lnSpc>
              <a:spcBef>
                <a:spcPct val="20000"/>
              </a:spcBef>
              <a:spcAft>
                <a:spcPts val="600"/>
              </a:spcAft>
              <a:buClr>
                <a:schemeClr val="tx1"/>
              </a:buClr>
              <a:buSzPct val="100000"/>
              <a:buFont typeface="Arial"/>
              <a:buChar char="•"/>
              <a:tabLst/>
            </a:pPr>
            <a:r>
              <a:rPr lang="en-US" sz="14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DO THE NEXT THREE STEPS ALL IN ONE STATEMENT.</a:t>
            </a:r>
          </a:p>
          <a:p>
            <a:pPr marL="0" marR="0" lvl="0" indent="0">
              <a:lnSpc>
                <a:spcPct val="90000"/>
              </a:lnSpc>
              <a:spcBef>
                <a:spcPct val="20000"/>
              </a:spcBef>
              <a:spcAft>
                <a:spcPts val="600"/>
              </a:spcAft>
              <a:buClr>
                <a:schemeClr val="tx1"/>
              </a:buClr>
              <a:buSzPct val="100000"/>
              <a:buFont typeface="Arial"/>
              <a:buChar char="•"/>
              <a:tabLst/>
            </a:pPr>
            <a:endParaRPr lang="en-US" sz="14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ndParaRPr>
          </a:p>
          <a:p>
            <a:pPr marL="0" marR="0" lvl="0" indent="0">
              <a:lnSpc>
                <a:spcPct val="90000"/>
              </a:lnSpc>
              <a:spcBef>
                <a:spcPct val="20000"/>
              </a:spcBef>
              <a:spcAft>
                <a:spcPts val="600"/>
              </a:spcAft>
              <a:buClr>
                <a:schemeClr val="tx1"/>
              </a:buClr>
              <a:buSzPct val="100000"/>
              <a:buFont typeface="Arial"/>
              <a:buChar char="•"/>
              <a:tabLst/>
            </a:pPr>
            <a:r>
              <a:rPr lang="en-US" sz="14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3. Acknowledge the problem. Give in to the "Problem," </a:t>
            </a:r>
            <a:r>
              <a:rPr lang="en-US" sz="1400" cap="small" dirty="0">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w</a:t>
            </a:r>
            <a:r>
              <a:rPr lang="en-US" sz="14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hether they are right or wrong! This acknowledges that there </a:t>
            </a:r>
            <a:r>
              <a:rPr lang="en-US" sz="1400" b="0" i="1"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is</a:t>
            </a:r>
            <a:r>
              <a:rPr lang="en-US" sz="14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 a problem and that you are recognizing that fact. It also throws them off balance. They are not expecting this. Once you agree that there is a problem, the "fight" is gone.</a:t>
            </a:r>
          </a:p>
          <a:p>
            <a:pPr marL="0" marR="0" lvl="0" indent="0">
              <a:lnSpc>
                <a:spcPct val="90000"/>
              </a:lnSpc>
              <a:spcBef>
                <a:spcPct val="20000"/>
              </a:spcBef>
              <a:spcAft>
                <a:spcPts val="600"/>
              </a:spcAft>
              <a:buClr>
                <a:schemeClr val="tx1"/>
              </a:buClr>
              <a:buSzPct val="100000"/>
              <a:buFont typeface="Arial"/>
              <a:buChar char="•"/>
              <a:tabLst/>
            </a:pPr>
            <a:endParaRPr lang="en-US" sz="14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ndParaRPr>
          </a:p>
          <a:p>
            <a:pPr marL="0" marR="0" lvl="0" indent="0">
              <a:lnSpc>
                <a:spcPct val="90000"/>
              </a:lnSpc>
              <a:spcBef>
                <a:spcPct val="20000"/>
              </a:spcBef>
              <a:spcAft>
                <a:spcPts val="600"/>
              </a:spcAft>
              <a:buClr>
                <a:schemeClr val="tx1"/>
              </a:buClr>
              <a:buSzPct val="100000"/>
              <a:buFont typeface="Arial"/>
              <a:buChar char="•"/>
              <a:tabLst/>
            </a:pPr>
            <a:r>
              <a:rPr lang="en-US" sz="14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4. Empathize with them! Whether you understand or not, tell them that you can understand how they can feel that way and that under the same circumstances, you would probably feel the same way.</a:t>
            </a:r>
          </a:p>
          <a:p>
            <a:pPr marL="0" marR="0" lvl="0" indent="0">
              <a:lnSpc>
                <a:spcPct val="90000"/>
              </a:lnSpc>
              <a:spcBef>
                <a:spcPct val="20000"/>
              </a:spcBef>
              <a:spcAft>
                <a:spcPts val="600"/>
              </a:spcAft>
              <a:buClr>
                <a:schemeClr val="tx1"/>
              </a:buClr>
              <a:buSzPct val="100000"/>
              <a:buFont typeface="Arial"/>
              <a:buChar char="•"/>
              <a:tabLst/>
            </a:pPr>
            <a:endParaRPr lang="en-US" sz="14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ndParaRPr>
          </a:p>
          <a:p>
            <a:pPr marL="0" marR="0" lvl="0" indent="0">
              <a:lnSpc>
                <a:spcPct val="90000"/>
              </a:lnSpc>
              <a:spcBef>
                <a:spcPct val="20000"/>
              </a:spcBef>
              <a:spcAft>
                <a:spcPts val="600"/>
              </a:spcAft>
              <a:buClr>
                <a:schemeClr val="tx1"/>
              </a:buClr>
              <a:buSzPct val="100000"/>
              <a:buFont typeface="Arial"/>
              <a:buChar char="•"/>
              <a:tabLst/>
            </a:pPr>
            <a:r>
              <a:rPr lang="en-US" sz="14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5. Ask them for a quick and simple suggestion for a solution.</a:t>
            </a:r>
          </a:p>
          <a:p>
            <a:pPr marL="0" marR="0" lvl="0" indent="0">
              <a:lnSpc>
                <a:spcPct val="90000"/>
              </a:lnSpc>
              <a:spcBef>
                <a:spcPct val="20000"/>
              </a:spcBef>
              <a:spcAft>
                <a:spcPts val="600"/>
              </a:spcAft>
              <a:buClr>
                <a:schemeClr val="tx1"/>
              </a:buClr>
              <a:buSzPct val="100000"/>
              <a:buFont typeface="Arial"/>
              <a:buChar char="•"/>
              <a:tabLst/>
            </a:pPr>
            <a:endParaRPr lang="en-US" sz="11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CABDE-6510-2374-C0AC-27DE26B24406}"/>
              </a:ext>
            </a:extLst>
          </p:cNvPr>
          <p:cNvSpPr txBox="1">
            <a:spLocks noGrp="1"/>
          </p:cNvSpPr>
          <p:nvPr>
            <p:ph type="title" idx="4294967295"/>
          </p:nvPr>
        </p:nvSpPr>
        <p:spPr>
          <a:xfrm>
            <a:off x="805473" y="787466"/>
            <a:ext cx="2755764" cy="5596260"/>
          </a:xfrm>
        </p:spPr>
        <p:txBody>
          <a:bodyPr vert="horz" lIns="91440" tIns="45720" rIns="91440" bIns="45720" rtlCol="0" anchor="ctr">
            <a:normAutofit/>
          </a:bodyPr>
          <a:lstStyle/>
          <a:p>
            <a:pPr lvl="0" defTabSz="457200"/>
            <a:r>
              <a:rPr lang="en-US" sz="3800" dirty="0">
                <a:gradFill flip="none" rotWithShape="1">
                  <a:gsLst>
                    <a:gs pos="0">
                      <a:schemeClr val="tx1"/>
                    </a:gs>
                    <a:gs pos="100000">
                      <a:schemeClr val="tx1">
                        <a:lumMod val="65000"/>
                      </a:schemeClr>
                    </a:gs>
                  </a:gsLst>
                  <a:lin ang="5580000" scaled="0"/>
                  <a:tileRect/>
                </a:gradFill>
              </a:rPr>
              <a:t>Oy, THIS GUY...</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0964" y="0"/>
            <a:ext cx="6249660" cy="7559675"/>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1370" y="3587020"/>
            <a:ext cx="7559675" cy="38563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Segoe UI Semibold" panose="020B0702040204020203" pitchFamily="34" charset="0"/>
            </a:endParaRPr>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8389" y="0"/>
            <a:ext cx="0" cy="7559675"/>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TextBox 2">
            <a:extLst>
              <a:ext uri="{FF2B5EF4-FFF2-40B4-BE49-F238E27FC236}">
                <a16:creationId xmlns:a16="http://schemas.microsoft.com/office/drawing/2014/main" id="{8FBB9FE3-73FD-734E-468E-33985CDDCBC1}"/>
              </a:ext>
            </a:extLst>
          </p:cNvPr>
          <p:cNvSpPr txBox="1"/>
          <p:nvPr/>
        </p:nvSpPr>
        <p:spPr>
          <a:xfrm>
            <a:off x="4111828" y="787466"/>
            <a:ext cx="5765700" cy="6477492"/>
          </a:xfrm>
          <a:prstGeom prst="rect">
            <a:avLst/>
          </a:prstGeom>
        </p:spPr>
        <p:txBody>
          <a:bodyPr vert="horz" lIns="91440" tIns="45720" rIns="91440" bIns="45720" rtlCol="0" anchor="ctr" compatLnSpc="0">
            <a:normAutofit lnSpcReduction="10000"/>
          </a:bodyPr>
          <a:lstStyle/>
          <a:p>
            <a:pPr marL="0" marR="0" lvl="0" indent="0">
              <a:lnSpc>
                <a:spcPct val="90000"/>
              </a:lnSpc>
              <a:spcBef>
                <a:spcPct val="20000"/>
              </a:spcBef>
              <a:spcAft>
                <a:spcPts val="600"/>
              </a:spcAft>
              <a:buClr>
                <a:schemeClr val="tx1"/>
              </a:buClr>
              <a:buSzPct val="100000"/>
              <a:buFont typeface="Arial"/>
              <a:buChar char="•"/>
              <a:tabLst/>
            </a:pPr>
            <a:endParaRPr lang="en-US" sz="13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ndParaRPr>
          </a:p>
          <a:p>
            <a:pPr marL="0" marR="0" lvl="0" indent="0">
              <a:lnSpc>
                <a:spcPct val="90000"/>
              </a:lnSpc>
              <a:spcBef>
                <a:spcPct val="20000"/>
              </a:spcBef>
              <a:spcAft>
                <a:spcPts val="600"/>
              </a:spcAft>
              <a:buClr>
                <a:schemeClr val="tx1"/>
              </a:buClr>
              <a:buSzPct val="100000"/>
              <a:buFont typeface="Arial"/>
              <a:buChar char="•"/>
              <a:tabLst/>
            </a:pPr>
            <a:r>
              <a:rPr lang="en-US" sz="16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Listen intently! This is where they will reveal the real problem. Everything they have said up to now may have been a loud smokescreen. Somewhere in their suggestion, they will tell you what they really want from you.</a:t>
            </a:r>
          </a:p>
          <a:p>
            <a:pPr marL="0" marR="0" lvl="0" indent="0">
              <a:lnSpc>
                <a:spcPct val="90000"/>
              </a:lnSpc>
              <a:spcBef>
                <a:spcPct val="20000"/>
              </a:spcBef>
              <a:spcAft>
                <a:spcPts val="600"/>
              </a:spcAft>
              <a:buClr>
                <a:schemeClr val="tx1"/>
              </a:buClr>
              <a:buSzPct val="100000"/>
              <a:buFont typeface="Arial"/>
              <a:buChar char="•"/>
              <a:tabLst/>
            </a:pPr>
            <a:endParaRPr lang="en-US" sz="16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ndParaRPr>
          </a:p>
          <a:p>
            <a:pPr marL="0" marR="0" lvl="0" indent="0">
              <a:lnSpc>
                <a:spcPct val="90000"/>
              </a:lnSpc>
              <a:spcBef>
                <a:spcPct val="20000"/>
              </a:spcBef>
              <a:spcAft>
                <a:spcPts val="600"/>
              </a:spcAft>
              <a:buClr>
                <a:schemeClr val="tx1"/>
              </a:buClr>
              <a:buSzPct val="100000"/>
              <a:buFont typeface="Arial"/>
              <a:buChar char="•"/>
              <a:tabLst/>
            </a:pPr>
            <a:r>
              <a:rPr lang="en-US" sz="16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If their suggestion/solution is something reasonable, tell them that you will try to put it into play. If it is not, make a counter-suggestion that will satisfy the real problem that they have revealed to you.</a:t>
            </a:r>
          </a:p>
          <a:p>
            <a:pPr marL="0" marR="0" lvl="0" indent="0">
              <a:lnSpc>
                <a:spcPct val="90000"/>
              </a:lnSpc>
              <a:spcBef>
                <a:spcPct val="20000"/>
              </a:spcBef>
              <a:spcAft>
                <a:spcPts val="600"/>
              </a:spcAft>
              <a:buClr>
                <a:schemeClr val="tx1"/>
              </a:buClr>
              <a:buSzPct val="100000"/>
              <a:buFont typeface="Arial"/>
              <a:buChar char="•"/>
              <a:tabLst/>
            </a:pPr>
            <a:endParaRPr lang="en-US" sz="16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ndParaRPr>
          </a:p>
          <a:p>
            <a:pPr marL="0" marR="0" lvl="0" indent="0">
              <a:lnSpc>
                <a:spcPct val="90000"/>
              </a:lnSpc>
              <a:spcBef>
                <a:spcPct val="20000"/>
              </a:spcBef>
              <a:spcAft>
                <a:spcPts val="600"/>
              </a:spcAft>
              <a:buClr>
                <a:schemeClr val="tx1"/>
              </a:buClr>
              <a:buSzPct val="100000"/>
              <a:buFont typeface="Arial"/>
              <a:buChar char="•"/>
              <a:tabLst/>
            </a:pPr>
            <a:r>
              <a:rPr lang="en-US" sz="16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If the problem cannot be resolved quickly and reasonably, quietly send someone to replace this individual and relieve him from his post. If there are no posts involved in the operation, give up - let him win - politely explain that the net must continue, thank the person for his services, and tell him he doesn't have to stick around. You tried to solve the problem reasonably and he refused.</a:t>
            </a:r>
          </a:p>
          <a:p>
            <a:pPr marL="0" marR="0" lvl="0" indent="0">
              <a:lnSpc>
                <a:spcPct val="90000"/>
              </a:lnSpc>
              <a:spcBef>
                <a:spcPct val="20000"/>
              </a:spcBef>
              <a:spcAft>
                <a:spcPts val="600"/>
              </a:spcAft>
              <a:buClr>
                <a:schemeClr val="tx1"/>
              </a:buClr>
              <a:buSzPct val="100000"/>
              <a:buFont typeface="Arial"/>
              <a:buChar char="•"/>
              <a:tabLst/>
            </a:pPr>
            <a:endParaRPr lang="en-US" sz="16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ndParaRPr>
          </a:p>
          <a:p>
            <a:pPr marL="0" marR="0" lvl="0" indent="0">
              <a:lnSpc>
                <a:spcPct val="90000"/>
              </a:lnSpc>
              <a:spcBef>
                <a:spcPct val="20000"/>
              </a:spcBef>
              <a:spcAft>
                <a:spcPts val="600"/>
              </a:spcAft>
              <a:buClr>
                <a:schemeClr val="tx1"/>
              </a:buClr>
              <a:buSzPct val="100000"/>
              <a:buFont typeface="Arial"/>
              <a:buChar char="•"/>
              <a:tabLst/>
            </a:pPr>
            <a:r>
              <a:rPr lang="en-US" sz="1600" b="1" i="1"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He wins the fight and you’ve won the battle.</a:t>
            </a:r>
          </a:p>
          <a:p>
            <a:pPr marL="0" marR="0" lvl="0" indent="0">
              <a:lnSpc>
                <a:spcPct val="90000"/>
              </a:lnSpc>
              <a:spcBef>
                <a:spcPct val="20000"/>
              </a:spcBef>
              <a:spcAft>
                <a:spcPts val="600"/>
              </a:spcAft>
              <a:buClr>
                <a:schemeClr val="tx1"/>
              </a:buClr>
              <a:buSzPct val="100000"/>
              <a:buFont typeface="Arial"/>
              <a:buChar char="•"/>
              <a:tabLst/>
            </a:pPr>
            <a:endParaRPr lang="en-US" sz="16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ndParaRPr>
          </a:p>
          <a:p>
            <a:pPr marL="0" marR="0" lvl="0" indent="0">
              <a:lnSpc>
                <a:spcPct val="90000"/>
              </a:lnSpc>
              <a:spcBef>
                <a:spcPct val="20000"/>
              </a:spcBef>
              <a:spcAft>
                <a:spcPts val="600"/>
              </a:spcAft>
              <a:buClr>
                <a:schemeClr val="tx1"/>
              </a:buClr>
              <a:buSzPct val="100000"/>
              <a:buFont typeface="Arial"/>
              <a:buChar char="•"/>
              <a:tabLst/>
            </a:pPr>
            <a:r>
              <a:rPr lang="en-US" sz="16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The rest of the net will respect what you did and morale will remain intact.</a:t>
            </a:r>
          </a:p>
          <a:p>
            <a:pPr marL="0" marR="0" lvl="0" indent="0">
              <a:lnSpc>
                <a:spcPct val="90000"/>
              </a:lnSpc>
              <a:spcBef>
                <a:spcPct val="20000"/>
              </a:spcBef>
              <a:spcAft>
                <a:spcPts val="600"/>
              </a:spcAft>
              <a:buClr>
                <a:schemeClr val="tx1"/>
              </a:buClr>
              <a:buSzPct val="100000"/>
              <a:buFont typeface="Arial"/>
              <a:buChar char="•"/>
              <a:tabLst/>
            </a:pPr>
            <a:endParaRPr lang="en-US" sz="1300" b="0" i="0" u="none" strike="noStrike" cap="small" dirty="0">
              <a:ln>
                <a:noFill/>
              </a:ln>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ndParaRPr>
          </a:p>
        </p:txBody>
      </p:sp>
      <p:pic>
        <p:nvPicPr>
          <p:cNvPr id="4" name="Picture 3">
            <a:extLst>
              <a:ext uri="{FF2B5EF4-FFF2-40B4-BE49-F238E27FC236}">
                <a16:creationId xmlns:a16="http://schemas.microsoft.com/office/drawing/2014/main" id="{EB5B8568-19A6-FCA6-33DD-D21278148045}"/>
              </a:ext>
            </a:extLst>
          </p:cNvPr>
          <p:cNvPicPr>
            <a:picLocks noChangeAspect="1"/>
          </p:cNvPicPr>
          <p:nvPr/>
        </p:nvPicPr>
        <p:blipFill>
          <a:blip r:embed="rId4"/>
          <a:stretch>
            <a:fillRect/>
          </a:stretch>
        </p:blipFill>
        <p:spPr>
          <a:xfrm>
            <a:off x="27900" y="4632291"/>
            <a:ext cx="3810489" cy="276578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00DA2F2-A105-4C8A-9115-73802E6FC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80625" cy="7559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p:nvSpPr>
          <p:cNvPr id="15" name="Rectangle 14">
            <a:extLst>
              <a:ext uri="{FF2B5EF4-FFF2-40B4-BE49-F238E27FC236}">
                <a16:creationId xmlns:a16="http://schemas.microsoft.com/office/drawing/2014/main" id="{61B5CBDF-A2C6-4862-A096-2D7D9D287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80624" cy="7559675"/>
          </a:xfrm>
          <a:prstGeom prst="rect">
            <a:avLst/>
          </a:prstGeom>
          <a:gradFill flip="none" rotWithShape="1">
            <a:gsLst>
              <a:gs pos="10000">
                <a:schemeClr val="bg2">
                  <a:lumMod val="60000"/>
                  <a:lumOff val="40000"/>
                  <a:alpha val="20000"/>
                </a:schemeClr>
              </a:gs>
              <a:gs pos="70000">
                <a:schemeClr val="bg2">
                  <a:alpha val="10000"/>
                </a:schemeClr>
              </a:gs>
              <a:gs pos="0">
                <a:schemeClr val="bg2">
                  <a:lumMod val="40000"/>
                  <a:lumOff val="60000"/>
                  <a:alpha val="3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p:nvSpPr>
          <p:cNvPr id="3" name="TextBox 2">
            <a:extLst>
              <a:ext uri="{FF2B5EF4-FFF2-40B4-BE49-F238E27FC236}">
                <a16:creationId xmlns:a16="http://schemas.microsoft.com/office/drawing/2014/main" id="{E15F4F4F-9406-C7FD-4782-0CB5EB27E228}"/>
              </a:ext>
            </a:extLst>
          </p:cNvPr>
          <p:cNvSpPr txBox="1"/>
          <p:nvPr/>
        </p:nvSpPr>
        <p:spPr>
          <a:xfrm>
            <a:off x="532033" y="1097373"/>
            <a:ext cx="3599781" cy="5286353"/>
          </a:xfrm>
          <a:prstGeom prst="rect">
            <a:avLst/>
          </a:prstGeom>
        </p:spPr>
        <p:txBody>
          <a:bodyPr vert="horz" lIns="91440" tIns="45720" rIns="91440" bIns="45720" rtlCol="0" anchor="ctr" compatLnSpc="0">
            <a:normAutofit lnSpcReduction="10000"/>
          </a:bodyPr>
          <a:lstStyle/>
          <a:p>
            <a:pPr marL="0" marR="0" lvl="0" indent="0">
              <a:lnSpc>
                <a:spcPct val="90000"/>
              </a:lnSpc>
              <a:spcBef>
                <a:spcPct val="20000"/>
              </a:spcBef>
              <a:spcAft>
                <a:spcPts val="600"/>
              </a:spcAft>
              <a:buClr>
                <a:schemeClr val="tx1"/>
              </a:buClr>
              <a:buSzPct val="100000"/>
              <a:buFont typeface="Arial"/>
              <a:buChar char="•"/>
              <a:tabLst/>
            </a:pPr>
            <a:r>
              <a:rPr lang="en-US" sz="1200" b="0" i="0" u="none" strike="noStrike" cap="small" dirty="0">
                <a:ln>
                  <a:no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Voice Net Prowords:</a:t>
            </a:r>
          </a:p>
          <a:p>
            <a:pPr marL="0" marR="0" lvl="0" indent="0">
              <a:lnSpc>
                <a:spcPct val="90000"/>
              </a:lnSpc>
              <a:spcBef>
                <a:spcPct val="20000"/>
              </a:spcBef>
              <a:spcAft>
                <a:spcPts val="600"/>
              </a:spcAft>
              <a:buClr>
                <a:schemeClr val="tx1"/>
              </a:buClr>
              <a:buSzPct val="100000"/>
              <a:buFont typeface="Arial"/>
              <a:buChar char="•"/>
              <a:tabLst/>
            </a:pPr>
            <a:r>
              <a:rPr lang="en-US" sz="1200" b="0" i="0" u="none" strike="noStrike" cap="small" dirty="0">
                <a:ln>
                  <a:no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 OVER – I have finished talking, your turn (good for simplex)</a:t>
            </a:r>
          </a:p>
          <a:p>
            <a:pPr marL="0" marR="0" lvl="0" indent="0">
              <a:lnSpc>
                <a:spcPct val="90000"/>
              </a:lnSpc>
              <a:spcBef>
                <a:spcPct val="20000"/>
              </a:spcBef>
              <a:spcAft>
                <a:spcPts val="600"/>
              </a:spcAft>
              <a:buClr>
                <a:schemeClr val="tx1"/>
              </a:buClr>
              <a:buSzPct val="100000"/>
              <a:buFont typeface="Arial"/>
              <a:buChar char="•"/>
              <a:tabLst/>
            </a:pPr>
            <a:r>
              <a:rPr lang="en-US" sz="1200" b="0" i="0" u="none" strike="noStrike" cap="small" dirty="0">
                <a:ln>
                  <a:no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 ROGER – Message understood</a:t>
            </a:r>
          </a:p>
          <a:p>
            <a:pPr marL="0" marR="0" lvl="0" indent="0">
              <a:lnSpc>
                <a:spcPct val="90000"/>
              </a:lnSpc>
              <a:spcBef>
                <a:spcPct val="20000"/>
              </a:spcBef>
              <a:spcAft>
                <a:spcPts val="600"/>
              </a:spcAft>
              <a:buClr>
                <a:schemeClr val="tx1"/>
              </a:buClr>
              <a:buSzPct val="100000"/>
              <a:buFont typeface="Arial"/>
              <a:buChar char="•"/>
              <a:tabLst/>
            </a:pPr>
            <a:r>
              <a:rPr lang="en-US" sz="1200" b="0" i="0" u="none" strike="noStrike" cap="small" dirty="0">
                <a:ln>
                  <a:no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 COPY THAT – See Roger</a:t>
            </a:r>
          </a:p>
          <a:p>
            <a:pPr marL="0" marR="0" lvl="0" indent="0">
              <a:lnSpc>
                <a:spcPct val="90000"/>
              </a:lnSpc>
              <a:spcBef>
                <a:spcPct val="20000"/>
              </a:spcBef>
              <a:spcAft>
                <a:spcPts val="600"/>
              </a:spcAft>
              <a:buClr>
                <a:schemeClr val="tx1"/>
              </a:buClr>
              <a:buSzPct val="100000"/>
              <a:buFont typeface="Arial"/>
              <a:buChar char="•"/>
              <a:tabLst/>
            </a:pPr>
            <a:r>
              <a:rPr lang="en-US" sz="1200" b="0" i="0" u="none" strike="noStrike" cap="small" dirty="0">
                <a:ln>
                  <a:no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 STANDING BY – I am awaiting further transmissions</a:t>
            </a:r>
          </a:p>
          <a:p>
            <a:pPr marL="0" marR="0" lvl="0" indent="0">
              <a:lnSpc>
                <a:spcPct val="90000"/>
              </a:lnSpc>
              <a:spcBef>
                <a:spcPct val="20000"/>
              </a:spcBef>
              <a:spcAft>
                <a:spcPts val="600"/>
              </a:spcAft>
              <a:buClr>
                <a:schemeClr val="tx1"/>
              </a:buClr>
              <a:buSzPct val="100000"/>
              <a:buFont typeface="Arial"/>
              <a:buChar char="•"/>
              <a:tabLst/>
            </a:pPr>
            <a:r>
              <a:rPr lang="en-US" sz="1200" b="0" i="0" u="none" strike="noStrike" cap="small" dirty="0">
                <a:ln>
                  <a:no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 OUT – This communication is concluded</a:t>
            </a:r>
          </a:p>
          <a:p>
            <a:pPr marL="0" marR="0" lvl="0" indent="0">
              <a:lnSpc>
                <a:spcPct val="90000"/>
              </a:lnSpc>
              <a:spcBef>
                <a:spcPct val="20000"/>
              </a:spcBef>
              <a:spcAft>
                <a:spcPts val="600"/>
              </a:spcAft>
              <a:buClr>
                <a:schemeClr val="tx1"/>
              </a:buClr>
              <a:buSzPct val="100000"/>
              <a:buFont typeface="Arial"/>
              <a:buChar char="•"/>
              <a:tabLst/>
            </a:pPr>
            <a:r>
              <a:rPr lang="en-US" sz="1200" b="0" i="0" u="none" strike="noStrike" cap="small" dirty="0">
                <a:ln>
                  <a:no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 WILCO – I understand and will comply</a:t>
            </a:r>
          </a:p>
          <a:p>
            <a:pPr marL="0" marR="0" lvl="0" indent="0">
              <a:lnSpc>
                <a:spcPct val="90000"/>
              </a:lnSpc>
              <a:spcBef>
                <a:spcPct val="20000"/>
              </a:spcBef>
              <a:spcAft>
                <a:spcPts val="600"/>
              </a:spcAft>
              <a:buClr>
                <a:schemeClr val="tx1"/>
              </a:buClr>
              <a:buSzPct val="100000"/>
              <a:buFont typeface="Arial"/>
              <a:buChar char="•"/>
              <a:tabLst/>
            </a:pPr>
            <a:r>
              <a:rPr lang="en-US" sz="1200" b="0" i="0" u="none" strike="noStrike" cap="small" dirty="0">
                <a:ln>
                  <a:no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 OFF the AIR – Self explanatory</a:t>
            </a:r>
          </a:p>
          <a:p>
            <a:pPr marL="0" marR="0" lvl="0" indent="0">
              <a:lnSpc>
                <a:spcPct val="90000"/>
              </a:lnSpc>
              <a:spcBef>
                <a:spcPct val="20000"/>
              </a:spcBef>
              <a:spcAft>
                <a:spcPts val="600"/>
              </a:spcAft>
              <a:buClr>
                <a:schemeClr val="tx1"/>
              </a:buClr>
              <a:buSzPct val="100000"/>
              <a:buFont typeface="Arial"/>
              <a:buChar char="•"/>
              <a:tabLst/>
            </a:pPr>
            <a:r>
              <a:rPr lang="en-US" sz="1200" b="0" i="0" u="none" strike="noStrike" cap="small" dirty="0">
                <a:ln>
                  <a:no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 BREAK – I have further communication or I want to talk</a:t>
            </a:r>
          </a:p>
          <a:p>
            <a:pPr marL="0" marR="0" lvl="0" indent="0">
              <a:lnSpc>
                <a:spcPct val="90000"/>
              </a:lnSpc>
              <a:spcBef>
                <a:spcPct val="20000"/>
              </a:spcBef>
              <a:spcAft>
                <a:spcPts val="600"/>
              </a:spcAft>
              <a:buClr>
                <a:schemeClr val="tx1"/>
              </a:buClr>
              <a:buSzPct val="100000"/>
              <a:buFont typeface="Arial"/>
              <a:buChar char="•"/>
              <a:tabLst/>
            </a:pPr>
            <a:endParaRPr lang="en-US" sz="1200" b="0" i="0" u="none" strike="noStrike" cap="small" dirty="0">
              <a:ln>
                <a:no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ndParaRPr>
          </a:p>
          <a:p>
            <a:pPr marL="0" marR="0" lvl="0" indent="0">
              <a:lnSpc>
                <a:spcPct val="90000"/>
              </a:lnSpc>
              <a:spcBef>
                <a:spcPct val="20000"/>
              </a:spcBef>
              <a:spcAft>
                <a:spcPts val="600"/>
              </a:spcAft>
              <a:buClr>
                <a:schemeClr val="tx1"/>
              </a:buClr>
              <a:buSzPct val="100000"/>
              <a:buFont typeface="Arial"/>
              <a:buChar char="•"/>
              <a:tabLst/>
            </a:pPr>
            <a:r>
              <a:rPr lang="en-US" sz="1200" b="0" i="0" u="none" strike="noStrike" cap="small" dirty="0">
                <a:ln>
                  <a:no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Message Handling Prowords – for repeating traffic:</a:t>
            </a:r>
          </a:p>
          <a:p>
            <a:pPr marL="0" marR="0" lvl="0" indent="0">
              <a:lnSpc>
                <a:spcPct val="90000"/>
              </a:lnSpc>
              <a:spcBef>
                <a:spcPct val="20000"/>
              </a:spcBef>
              <a:spcAft>
                <a:spcPts val="600"/>
              </a:spcAft>
              <a:buClr>
                <a:schemeClr val="tx1"/>
              </a:buClr>
              <a:buSzPct val="100000"/>
              <a:buFont typeface="Arial"/>
              <a:buChar char="•"/>
              <a:tabLst/>
            </a:pPr>
            <a:r>
              <a:rPr lang="en-US" sz="1200" b="0" i="0" u="none" strike="noStrike" cap="small" dirty="0">
                <a:ln>
                  <a:no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 WORD AFTER “Say again word after…”</a:t>
            </a:r>
          </a:p>
          <a:p>
            <a:pPr marL="0" marR="0" lvl="0" indent="0">
              <a:lnSpc>
                <a:spcPct val="90000"/>
              </a:lnSpc>
              <a:spcBef>
                <a:spcPct val="20000"/>
              </a:spcBef>
              <a:spcAft>
                <a:spcPts val="600"/>
              </a:spcAft>
              <a:buClr>
                <a:schemeClr val="tx1"/>
              </a:buClr>
              <a:buSzPct val="100000"/>
              <a:buFont typeface="Arial"/>
              <a:buChar char="•"/>
              <a:tabLst/>
            </a:pPr>
            <a:r>
              <a:rPr lang="en-US" sz="1200" b="0" i="0" u="none" strike="noStrike" cap="small" dirty="0">
                <a:ln>
                  <a:no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 WORD BEFORE “Say again word before…”</a:t>
            </a:r>
          </a:p>
          <a:p>
            <a:pPr marL="0" marR="0" lvl="0" indent="0">
              <a:lnSpc>
                <a:spcPct val="90000"/>
              </a:lnSpc>
              <a:spcBef>
                <a:spcPct val="20000"/>
              </a:spcBef>
              <a:spcAft>
                <a:spcPts val="600"/>
              </a:spcAft>
              <a:buClr>
                <a:schemeClr val="tx1"/>
              </a:buClr>
              <a:buSzPct val="100000"/>
              <a:buFont typeface="Arial"/>
              <a:buChar char="•"/>
              <a:tabLst/>
            </a:pPr>
            <a:r>
              <a:rPr lang="en-US" sz="1200" b="0" i="0" u="none" strike="noStrike" cap="small" dirty="0">
                <a:ln>
                  <a:no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 BETWEEN “Say again between…and…”</a:t>
            </a:r>
          </a:p>
          <a:p>
            <a:pPr marL="0" marR="0" lvl="0" indent="0">
              <a:lnSpc>
                <a:spcPct val="90000"/>
              </a:lnSpc>
              <a:spcBef>
                <a:spcPct val="20000"/>
              </a:spcBef>
              <a:spcAft>
                <a:spcPts val="600"/>
              </a:spcAft>
              <a:buClr>
                <a:schemeClr val="tx1"/>
              </a:buClr>
              <a:buSzPct val="100000"/>
              <a:buFont typeface="Arial"/>
              <a:buChar char="•"/>
              <a:tabLst/>
            </a:pPr>
            <a:r>
              <a:rPr lang="en-US" sz="1200" b="0" i="0" u="none" strike="noStrike" cap="small" dirty="0">
                <a:ln>
                  <a:no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 ALL AFTER “Say again all after…”</a:t>
            </a:r>
          </a:p>
          <a:p>
            <a:pPr marL="0" marR="0" lvl="0" indent="0">
              <a:lnSpc>
                <a:spcPct val="90000"/>
              </a:lnSpc>
              <a:spcBef>
                <a:spcPct val="20000"/>
              </a:spcBef>
              <a:spcAft>
                <a:spcPts val="600"/>
              </a:spcAft>
              <a:buClr>
                <a:schemeClr val="tx1"/>
              </a:buClr>
              <a:buSzPct val="100000"/>
              <a:buFont typeface="Arial"/>
              <a:buChar char="•"/>
              <a:tabLst/>
            </a:pPr>
            <a:r>
              <a:rPr lang="en-US" sz="1200" b="0" i="0" u="none" strike="noStrike" cap="small" dirty="0">
                <a:ln>
                  <a:no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rPr>
              <a:t>• ALL BEFORE “Say again all before…”</a:t>
            </a:r>
          </a:p>
          <a:p>
            <a:pPr marL="0" marR="0" lvl="0" indent="0">
              <a:lnSpc>
                <a:spcPct val="90000"/>
              </a:lnSpc>
              <a:spcBef>
                <a:spcPct val="20000"/>
              </a:spcBef>
              <a:spcAft>
                <a:spcPts val="600"/>
              </a:spcAft>
              <a:buClr>
                <a:schemeClr val="tx1"/>
              </a:buClr>
              <a:buSzPct val="100000"/>
              <a:buFont typeface="Arial"/>
              <a:buChar char="•"/>
              <a:tabLst/>
            </a:pPr>
            <a:endParaRPr lang="en-US" sz="1200" b="0" i="0" u="none" strike="noStrike" cap="small" dirty="0">
              <a:ln>
                <a:no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Segoe UI Semibold" panose="020B0702040204020203" pitchFamily="34" charset="0"/>
            </a:endParaRPr>
          </a:p>
        </p:txBody>
      </p:sp>
      <p:sp useBgFill="1">
        <p:nvSpPr>
          <p:cNvPr id="16" name="Freeform: Shape 15">
            <a:extLst>
              <a:ext uri="{FF2B5EF4-FFF2-40B4-BE49-F238E27FC236}">
                <a16:creationId xmlns:a16="http://schemas.microsoft.com/office/drawing/2014/main" id="{14C7473D-9E4B-4DB8-9EB0-359033F37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397832" y="0"/>
            <a:ext cx="5682792" cy="7559677"/>
          </a:xfrm>
          <a:custGeom>
            <a:avLst/>
            <a:gdLst>
              <a:gd name="connsiteX0" fmla="*/ 6621081 w 6873046"/>
              <a:gd name="connsiteY0" fmla="*/ 6858002 h 6858002"/>
              <a:gd name="connsiteX1" fmla="*/ 4347889 w 6873046"/>
              <a:gd name="connsiteY1" fmla="*/ 6858002 h 6858002"/>
              <a:gd name="connsiteX2" fmla="*/ 2008047 w 6873046"/>
              <a:gd name="connsiteY2" fmla="*/ 6858002 h 6858002"/>
              <a:gd name="connsiteX3" fmla="*/ 784557 w 6873046"/>
              <a:gd name="connsiteY3" fmla="*/ 6858002 h 6858002"/>
              <a:gd name="connsiteX4" fmla="*/ 784557 w 6873046"/>
              <a:gd name="connsiteY4" fmla="*/ 6858000 h 6858002"/>
              <a:gd name="connsiteX5" fmla="*/ 0 w 6873046"/>
              <a:gd name="connsiteY5" fmla="*/ 6858000 h 6858002"/>
              <a:gd name="connsiteX6" fmla="*/ 0 w 6873046"/>
              <a:gd name="connsiteY6" fmla="*/ 0 h 6858002"/>
              <a:gd name="connsiteX7" fmla="*/ 784557 w 6873046"/>
              <a:gd name="connsiteY7" fmla="*/ 0 h 6858002"/>
              <a:gd name="connsiteX8" fmla="*/ 3070301 w 6873046"/>
              <a:gd name="connsiteY8" fmla="*/ 0 h 6858002"/>
              <a:gd name="connsiteX9" fmla="*/ 4347889 w 6873046"/>
              <a:gd name="connsiteY9" fmla="*/ 0 h 6858002"/>
              <a:gd name="connsiteX10" fmla="*/ 4347889 w 6873046"/>
              <a:gd name="connsiteY10" fmla="*/ 3 h 6858002"/>
              <a:gd name="connsiteX11" fmla="*/ 6626656 w 6873046"/>
              <a:gd name="connsiteY11" fmla="*/ 3 h 6858002"/>
              <a:gd name="connsiteX12" fmla="*/ 6626656 w 6873046"/>
              <a:gd name="connsiteY12" fmla="*/ 4 h 6858002"/>
              <a:gd name="connsiteX13" fmla="*/ 6619903 w 6873046"/>
              <a:gd name="connsiteY13" fmla="*/ 4 h 6858002"/>
              <a:gd name="connsiteX14" fmla="*/ 6625786 w 6873046"/>
              <a:gd name="connsiteY14" fmla="*/ 40466 h 6858002"/>
              <a:gd name="connsiteX15" fmla="*/ 6643100 w 6873046"/>
              <a:gd name="connsiteY15" fmla="*/ 159110 h 6858002"/>
              <a:gd name="connsiteX16" fmla="*/ 6655202 w 6873046"/>
              <a:gd name="connsiteY16" fmla="*/ 245521 h 6858002"/>
              <a:gd name="connsiteX17" fmla="*/ 6667977 w 6873046"/>
              <a:gd name="connsiteY17" fmla="*/ 348391 h 6858002"/>
              <a:gd name="connsiteX18" fmla="*/ 6683273 w 6873046"/>
              <a:gd name="connsiteY18" fmla="*/ 470463 h 6858002"/>
              <a:gd name="connsiteX19" fmla="*/ 6699410 w 6873046"/>
              <a:gd name="connsiteY19" fmla="*/ 605566 h 6858002"/>
              <a:gd name="connsiteX20" fmla="*/ 6716387 w 6873046"/>
              <a:gd name="connsiteY20" fmla="*/ 757813 h 6858002"/>
              <a:gd name="connsiteX21" fmla="*/ 6734372 w 6873046"/>
              <a:gd name="connsiteY21" fmla="*/ 923777 h 6858002"/>
              <a:gd name="connsiteX22" fmla="*/ 6752358 w 6873046"/>
              <a:gd name="connsiteY22" fmla="*/ 1104142 h 6858002"/>
              <a:gd name="connsiteX23" fmla="*/ 6770679 w 6873046"/>
              <a:gd name="connsiteY23" fmla="*/ 1296166 h 6858002"/>
              <a:gd name="connsiteX24" fmla="*/ 6787656 w 6873046"/>
              <a:gd name="connsiteY24" fmla="*/ 1503278 h 6858002"/>
              <a:gd name="connsiteX25" fmla="*/ 6803961 w 6873046"/>
              <a:gd name="connsiteY25" fmla="*/ 1719991 h 6858002"/>
              <a:gd name="connsiteX26" fmla="*/ 6818753 w 6873046"/>
              <a:gd name="connsiteY26" fmla="*/ 1949048 h 6858002"/>
              <a:gd name="connsiteX27" fmla="*/ 6832872 w 6873046"/>
              <a:gd name="connsiteY27" fmla="*/ 2187706 h 6858002"/>
              <a:gd name="connsiteX28" fmla="*/ 6846152 w 6873046"/>
              <a:gd name="connsiteY28" fmla="*/ 2436652 h 6858002"/>
              <a:gd name="connsiteX29" fmla="*/ 6850858 w 6873046"/>
              <a:gd name="connsiteY29" fmla="*/ 2564211 h 6858002"/>
              <a:gd name="connsiteX30" fmla="*/ 6856069 w 6873046"/>
              <a:gd name="connsiteY30" fmla="*/ 2694512 h 6858002"/>
              <a:gd name="connsiteX31" fmla="*/ 6860943 w 6873046"/>
              <a:gd name="connsiteY31" fmla="*/ 2826871 h 6858002"/>
              <a:gd name="connsiteX32" fmla="*/ 6864137 w 6873046"/>
              <a:gd name="connsiteY32" fmla="*/ 2959917 h 6858002"/>
              <a:gd name="connsiteX33" fmla="*/ 6866995 w 6873046"/>
              <a:gd name="connsiteY33" fmla="*/ 3095705 h 6858002"/>
              <a:gd name="connsiteX34" fmla="*/ 6870020 w 6873046"/>
              <a:gd name="connsiteY34" fmla="*/ 3232865 h 6858002"/>
              <a:gd name="connsiteX35" fmla="*/ 6872037 w 6873046"/>
              <a:gd name="connsiteY35" fmla="*/ 3372768 h 6858002"/>
              <a:gd name="connsiteX36" fmla="*/ 6872037 w 6873046"/>
              <a:gd name="connsiteY36" fmla="*/ 3514043 h 6858002"/>
              <a:gd name="connsiteX37" fmla="*/ 6873046 w 6873046"/>
              <a:gd name="connsiteY37" fmla="*/ 3656689 h 6858002"/>
              <a:gd name="connsiteX38" fmla="*/ 6872037 w 6873046"/>
              <a:gd name="connsiteY38" fmla="*/ 3800707 h 6858002"/>
              <a:gd name="connsiteX39" fmla="*/ 6870020 w 6873046"/>
              <a:gd name="connsiteY39" fmla="*/ 3946783 h 6858002"/>
              <a:gd name="connsiteX40" fmla="*/ 6868171 w 6873046"/>
              <a:gd name="connsiteY40" fmla="*/ 4092858 h 6858002"/>
              <a:gd name="connsiteX41" fmla="*/ 6864137 w 6873046"/>
              <a:gd name="connsiteY41" fmla="*/ 4240991 h 6858002"/>
              <a:gd name="connsiteX42" fmla="*/ 6859935 w 6873046"/>
              <a:gd name="connsiteY42" fmla="*/ 4390495 h 6858002"/>
              <a:gd name="connsiteX43" fmla="*/ 6855060 w 6873046"/>
              <a:gd name="connsiteY43" fmla="*/ 4540000 h 6858002"/>
              <a:gd name="connsiteX44" fmla="*/ 6848169 w 6873046"/>
              <a:gd name="connsiteY44" fmla="*/ 4690876 h 6858002"/>
              <a:gd name="connsiteX45" fmla="*/ 6839932 w 6873046"/>
              <a:gd name="connsiteY45" fmla="*/ 4843123 h 6858002"/>
              <a:gd name="connsiteX46" fmla="*/ 6832032 w 6873046"/>
              <a:gd name="connsiteY46" fmla="*/ 4996057 h 6858002"/>
              <a:gd name="connsiteX47" fmla="*/ 6821947 w 6873046"/>
              <a:gd name="connsiteY47" fmla="*/ 5148990 h 6858002"/>
              <a:gd name="connsiteX48" fmla="*/ 6809844 w 6873046"/>
              <a:gd name="connsiteY48" fmla="*/ 5303981 h 6858002"/>
              <a:gd name="connsiteX49" fmla="*/ 6797742 w 6873046"/>
              <a:gd name="connsiteY49" fmla="*/ 5456914 h 6858002"/>
              <a:gd name="connsiteX50" fmla="*/ 6783790 w 6873046"/>
              <a:gd name="connsiteY50" fmla="*/ 5612591 h 6858002"/>
              <a:gd name="connsiteX51" fmla="*/ 6768494 w 6873046"/>
              <a:gd name="connsiteY51" fmla="*/ 5768953 h 6858002"/>
              <a:gd name="connsiteX52" fmla="*/ 6752358 w 6873046"/>
              <a:gd name="connsiteY52" fmla="*/ 5923258 h 6858002"/>
              <a:gd name="connsiteX53" fmla="*/ 6733532 w 6873046"/>
              <a:gd name="connsiteY53" fmla="*/ 6079621 h 6858002"/>
              <a:gd name="connsiteX54" fmla="*/ 6713361 w 6873046"/>
              <a:gd name="connsiteY54" fmla="*/ 6235297 h 6858002"/>
              <a:gd name="connsiteX55" fmla="*/ 6693358 w 6873046"/>
              <a:gd name="connsiteY55" fmla="*/ 6391660 h 6858002"/>
              <a:gd name="connsiteX56" fmla="*/ 6669994 w 6873046"/>
              <a:gd name="connsiteY56" fmla="*/ 6547336 h 6858002"/>
              <a:gd name="connsiteX57" fmla="*/ 6646125 w 6873046"/>
              <a:gd name="connsiteY57" fmla="*/ 670232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873046" h="6858002">
                <a:moveTo>
                  <a:pt x="6621081" y="6858002"/>
                </a:moveTo>
                <a:lnTo>
                  <a:pt x="4347889" y="6858002"/>
                </a:lnTo>
                <a:lnTo>
                  <a:pt x="2008047" y="6858002"/>
                </a:lnTo>
                <a:lnTo>
                  <a:pt x="784557" y="6858002"/>
                </a:lnTo>
                <a:lnTo>
                  <a:pt x="784557" y="6858000"/>
                </a:lnTo>
                <a:lnTo>
                  <a:pt x="0" y="6858000"/>
                </a:lnTo>
                <a:lnTo>
                  <a:pt x="0" y="0"/>
                </a:lnTo>
                <a:lnTo>
                  <a:pt x="784557" y="0"/>
                </a:lnTo>
                <a:lnTo>
                  <a:pt x="3070301" y="0"/>
                </a:lnTo>
                <a:lnTo>
                  <a:pt x="4347889" y="0"/>
                </a:lnTo>
                <a:lnTo>
                  <a:pt x="4347889" y="3"/>
                </a:lnTo>
                <a:lnTo>
                  <a:pt x="6626656" y="3"/>
                </a:lnTo>
                <a:lnTo>
                  <a:pt x="6626656" y="4"/>
                </a:lnTo>
                <a:lnTo>
                  <a:pt x="6619903" y="4"/>
                </a:lnTo>
                <a:lnTo>
                  <a:pt x="6625786" y="40466"/>
                </a:lnTo>
                <a:lnTo>
                  <a:pt x="6643100" y="159110"/>
                </a:lnTo>
                <a:lnTo>
                  <a:pt x="6655202" y="245521"/>
                </a:lnTo>
                <a:lnTo>
                  <a:pt x="6667977" y="348391"/>
                </a:lnTo>
                <a:lnTo>
                  <a:pt x="6683273" y="470463"/>
                </a:lnTo>
                <a:lnTo>
                  <a:pt x="6699410" y="605566"/>
                </a:lnTo>
                <a:lnTo>
                  <a:pt x="6716387" y="757813"/>
                </a:lnTo>
                <a:lnTo>
                  <a:pt x="6734372" y="923777"/>
                </a:lnTo>
                <a:lnTo>
                  <a:pt x="6752358" y="1104142"/>
                </a:lnTo>
                <a:lnTo>
                  <a:pt x="6770679" y="1296166"/>
                </a:lnTo>
                <a:lnTo>
                  <a:pt x="6787656" y="1503278"/>
                </a:lnTo>
                <a:lnTo>
                  <a:pt x="6803961" y="1719991"/>
                </a:lnTo>
                <a:lnTo>
                  <a:pt x="6818753" y="1949048"/>
                </a:lnTo>
                <a:lnTo>
                  <a:pt x="6832872" y="2187706"/>
                </a:lnTo>
                <a:lnTo>
                  <a:pt x="6846152" y="2436652"/>
                </a:lnTo>
                <a:lnTo>
                  <a:pt x="6850858" y="2564211"/>
                </a:lnTo>
                <a:lnTo>
                  <a:pt x="6856069" y="2694512"/>
                </a:lnTo>
                <a:lnTo>
                  <a:pt x="6860943" y="2826871"/>
                </a:lnTo>
                <a:lnTo>
                  <a:pt x="6864137" y="2959917"/>
                </a:lnTo>
                <a:lnTo>
                  <a:pt x="6866995" y="3095705"/>
                </a:lnTo>
                <a:lnTo>
                  <a:pt x="6870020" y="3232865"/>
                </a:lnTo>
                <a:lnTo>
                  <a:pt x="6872037" y="3372768"/>
                </a:lnTo>
                <a:lnTo>
                  <a:pt x="6872037" y="3514043"/>
                </a:lnTo>
                <a:lnTo>
                  <a:pt x="6873046" y="3656689"/>
                </a:lnTo>
                <a:lnTo>
                  <a:pt x="6872037" y="3800707"/>
                </a:lnTo>
                <a:lnTo>
                  <a:pt x="6870020" y="3946783"/>
                </a:lnTo>
                <a:lnTo>
                  <a:pt x="6868171" y="4092858"/>
                </a:lnTo>
                <a:lnTo>
                  <a:pt x="6864137" y="4240991"/>
                </a:lnTo>
                <a:lnTo>
                  <a:pt x="6859935" y="4390495"/>
                </a:lnTo>
                <a:lnTo>
                  <a:pt x="6855060" y="4540000"/>
                </a:lnTo>
                <a:lnTo>
                  <a:pt x="6848169" y="4690876"/>
                </a:lnTo>
                <a:lnTo>
                  <a:pt x="6839932" y="4843123"/>
                </a:lnTo>
                <a:lnTo>
                  <a:pt x="6832032" y="4996057"/>
                </a:lnTo>
                <a:lnTo>
                  <a:pt x="6821947" y="5148990"/>
                </a:lnTo>
                <a:lnTo>
                  <a:pt x="6809844" y="5303981"/>
                </a:lnTo>
                <a:lnTo>
                  <a:pt x="6797742" y="5456914"/>
                </a:lnTo>
                <a:lnTo>
                  <a:pt x="6783790" y="5612591"/>
                </a:lnTo>
                <a:lnTo>
                  <a:pt x="6768494" y="5768953"/>
                </a:lnTo>
                <a:lnTo>
                  <a:pt x="6752358" y="5923258"/>
                </a:lnTo>
                <a:lnTo>
                  <a:pt x="6733532" y="6079621"/>
                </a:lnTo>
                <a:lnTo>
                  <a:pt x="6713361" y="6235297"/>
                </a:lnTo>
                <a:lnTo>
                  <a:pt x="6693358" y="6391660"/>
                </a:lnTo>
                <a:lnTo>
                  <a:pt x="6669994" y="6547336"/>
                </a:lnTo>
                <a:lnTo>
                  <a:pt x="6646125" y="6702327"/>
                </a:lnTo>
                <a:close/>
              </a:path>
            </a:pathLst>
          </a:custGeom>
          <a:ln w="44450">
            <a:gradFill>
              <a:gsLst>
                <a:gs pos="5000">
                  <a:schemeClr val="bg2">
                    <a:alpha val="65000"/>
                  </a:schemeClr>
                </a:gs>
                <a:gs pos="98000">
                  <a:schemeClr val="bg2">
                    <a:lumMod val="75000"/>
                    <a:alpha val="55000"/>
                  </a:schemeClr>
                </a:gs>
              </a:gsLst>
              <a:lin ang="5400000" scaled="1"/>
            </a:gradFill>
          </a:ln>
          <a:effectLst>
            <a:outerShdw blurRad="50800" dist="25400" dir="10800000" algn="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p:nvSpPr>
          <p:cNvPr id="2" name="Title 1">
            <a:extLst>
              <a:ext uri="{FF2B5EF4-FFF2-40B4-BE49-F238E27FC236}">
                <a16:creationId xmlns:a16="http://schemas.microsoft.com/office/drawing/2014/main" id="{004E8844-F4BD-A276-81FE-19078F9DA987}"/>
              </a:ext>
            </a:extLst>
          </p:cNvPr>
          <p:cNvSpPr txBox="1">
            <a:spLocks noGrp="1"/>
          </p:cNvSpPr>
          <p:nvPr>
            <p:ph type="title" idx="4294967295"/>
          </p:nvPr>
        </p:nvSpPr>
        <p:spPr>
          <a:xfrm>
            <a:off x="5227787" y="1097373"/>
            <a:ext cx="4305387" cy="5286353"/>
          </a:xfrm>
        </p:spPr>
        <p:txBody>
          <a:bodyPr vert="horz" lIns="91440" tIns="45720" rIns="91440" bIns="45720" rtlCol="0" anchor="ctr">
            <a:normAutofit/>
          </a:bodyPr>
          <a:lstStyle/>
          <a:p>
            <a:pPr lvl="0" defTabSz="457200"/>
            <a:r>
              <a:rPr lang="en-US" sz="5200">
                <a:gradFill flip="none" rotWithShape="1">
                  <a:gsLst>
                    <a:gs pos="0">
                      <a:schemeClr val="tx1"/>
                    </a:gs>
                    <a:gs pos="100000">
                      <a:schemeClr val="tx1">
                        <a:lumMod val="65000"/>
                      </a:schemeClr>
                    </a:gs>
                  </a:gsLst>
                  <a:lin ang="5580000" scaled="0"/>
                  <a:tileRect/>
                </a:gradFill>
              </a:rPr>
              <a:t>Oh, yeah… Prowords!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14" name="Picture 13" descr="School supplies in a box">
            <a:extLst>
              <a:ext uri="{FF2B5EF4-FFF2-40B4-BE49-F238E27FC236}">
                <a16:creationId xmlns:a16="http://schemas.microsoft.com/office/drawing/2014/main" id="{4D499098-31E3-708C-B55E-3496C9C65902}"/>
              </a:ext>
            </a:extLst>
          </p:cNvPr>
          <p:cNvPicPr>
            <a:picLocks noChangeAspect="1"/>
          </p:cNvPicPr>
          <p:nvPr/>
        </p:nvPicPr>
        <p:blipFill>
          <a:blip r:embed="rId4">
            <a:duotone>
              <a:prstClr val="black"/>
              <a:schemeClr val="bg1">
                <a:tint val="45000"/>
                <a:satMod val="400000"/>
              </a:schemeClr>
            </a:duotone>
            <a:alphaModFix amt="15000"/>
          </a:blip>
          <a:srcRect l="11324" r="1" b="1"/>
          <a:stretch>
            <a:fillRect/>
          </a:stretch>
        </p:blipFill>
        <p:spPr>
          <a:xfrm>
            <a:off x="20" y="10"/>
            <a:ext cx="10080605" cy="7559665"/>
          </a:xfrm>
          <a:prstGeom prst="rect">
            <a:avLst/>
          </a:prstGeom>
        </p:spPr>
      </p:pic>
      <p:sp>
        <p:nvSpPr>
          <p:cNvPr id="2" name="Rectangle 100">
            <a:extLst>
              <a:ext uri="{FF2B5EF4-FFF2-40B4-BE49-F238E27FC236}">
                <a16:creationId xmlns:a16="http://schemas.microsoft.com/office/drawing/2014/main" id="{A1C654A5-72C7-907B-936B-4D659CF14E7D}"/>
              </a:ext>
            </a:extLst>
          </p:cNvPr>
          <p:cNvSpPr txBox="1">
            <a:spLocks noGrp="1"/>
          </p:cNvSpPr>
          <p:nvPr>
            <p:ph type="title" idx="4294967295"/>
          </p:nvPr>
        </p:nvSpPr>
        <p:spPr>
          <a:xfrm>
            <a:off x="943746" y="671971"/>
            <a:ext cx="8190506" cy="2099909"/>
          </a:xfrm>
        </p:spPr>
        <p:txBody>
          <a:bodyPr vert="horz" lIns="91440" tIns="45720" rIns="91440" bIns="45720" rtlCol="0" anchor="ctr">
            <a:normAutofit/>
          </a:bodyPr>
          <a:lstStyle/>
          <a:p>
            <a:pPr lvl="0" defTabSz="457200"/>
            <a:r>
              <a:rPr lang="en-US" sz="3200" b="0"/>
              <a:t>Field NCS Kit</a:t>
            </a:r>
          </a:p>
        </p:txBody>
      </p:sp>
      <p:sp>
        <p:nvSpPr>
          <p:cNvPr id="3" name="Rectangle 103">
            <a:extLst>
              <a:ext uri="{FF2B5EF4-FFF2-40B4-BE49-F238E27FC236}">
                <a16:creationId xmlns:a16="http://schemas.microsoft.com/office/drawing/2014/main" id="{B3F15F01-769A-4DAD-1738-C3A5F437761D}"/>
              </a:ext>
            </a:extLst>
          </p:cNvPr>
          <p:cNvSpPr txBox="1">
            <a:spLocks noGrp="1"/>
          </p:cNvSpPr>
          <p:nvPr>
            <p:ph type="body" idx="4294967295"/>
          </p:nvPr>
        </p:nvSpPr>
        <p:spPr>
          <a:xfrm>
            <a:off x="943746" y="2270928"/>
            <a:ext cx="8190506" cy="4973934"/>
          </a:xfrm>
        </p:spPr>
        <p:txBody>
          <a:bodyPr vert="horz" lIns="91440" tIns="45720" rIns="91440" bIns="45720" rtlCol="0" anchor="ctr">
            <a:normAutofit/>
          </a:bodyPr>
          <a:lstStyle/>
          <a:p>
            <a:pPr marL="0" lvl="0" indent="0" defTabSz="457200">
              <a:spcAft>
                <a:spcPts val="600"/>
              </a:spcAft>
              <a:buNone/>
            </a:pPr>
            <a:r>
              <a:rPr lang="en-US" sz="3200" dirty="0"/>
              <a:t>Clipboard</a:t>
            </a:r>
            <a:br>
              <a:rPr lang="en-US" sz="3200" dirty="0"/>
            </a:br>
            <a:r>
              <a:rPr lang="en-US" sz="3200" dirty="0"/>
              <a:t>Note pad</a:t>
            </a:r>
            <a:br>
              <a:rPr lang="en-US" sz="3200" dirty="0"/>
            </a:br>
            <a:r>
              <a:rPr lang="en-US" sz="3200" dirty="0"/>
              <a:t>ICS Forms and Logs</a:t>
            </a:r>
            <a:br>
              <a:rPr lang="en-US" sz="3200" dirty="0"/>
            </a:br>
            <a:r>
              <a:rPr lang="en-US" sz="3200" dirty="0"/>
              <a:t>Pens</a:t>
            </a:r>
            <a:br>
              <a:rPr lang="en-US" sz="3200" dirty="0"/>
            </a:br>
            <a:r>
              <a:rPr lang="en-US" sz="3200" dirty="0"/>
              <a:t>Pencils</a:t>
            </a:r>
            <a:br>
              <a:rPr lang="en-US" sz="3200" dirty="0"/>
            </a:br>
            <a:r>
              <a:rPr lang="en-US" sz="3200" dirty="0"/>
              <a:t>Box paper clips</a:t>
            </a:r>
            <a:br>
              <a:rPr lang="en-US" sz="3200" dirty="0"/>
            </a:br>
            <a:r>
              <a:rPr lang="en-US" sz="3200" dirty="0"/>
              <a:t>Stapler</a:t>
            </a:r>
            <a:br>
              <a:rPr lang="en-US" sz="3200" dirty="0"/>
            </a:br>
            <a:r>
              <a:rPr lang="en-US" sz="3200" dirty="0"/>
              <a:t>Time and Date Stamp (if desired)</a:t>
            </a:r>
            <a:br>
              <a:rPr lang="en-US" dirty="0"/>
            </a:br>
            <a:endParaRPr lang="en-US" dirty="0"/>
          </a:p>
          <a:p>
            <a:pPr lvl="0" defTabSz="457200">
              <a:spcAft>
                <a:spcPts val="600"/>
              </a:spcAft>
            </a:pPr>
            <a:endParaRPr lang="en-US" dirty="0"/>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D2101-7E8B-616C-25E8-BDA257D08875}"/>
              </a:ext>
            </a:extLst>
          </p:cNvPr>
          <p:cNvSpPr txBox="1">
            <a:spLocks noGrp="1"/>
          </p:cNvSpPr>
          <p:nvPr>
            <p:ph type="title" idx="4294967295"/>
          </p:nvPr>
        </p:nvSpPr>
        <p:spPr>
          <a:xfrm>
            <a:off x="6713693" y="709302"/>
            <a:ext cx="2599428" cy="6141067"/>
          </a:xfrm>
        </p:spPr>
        <p:txBody>
          <a:bodyPr vert="horz" lIns="91440" tIns="45720" rIns="91440" bIns="45720" rtlCol="0" anchor="ctr">
            <a:normAutofit/>
          </a:bodyPr>
          <a:lstStyle/>
          <a:p>
            <a:pPr lvl="0" defTabSz="457200"/>
            <a:r>
              <a:rPr lang="en-US" sz="3500"/>
              <a:t>A Cute Little Trick</a:t>
            </a:r>
          </a:p>
        </p:txBody>
      </p:sp>
      <p:sp>
        <p:nvSpPr>
          <p:cNvPr id="10" name="Rectangle 9">
            <a:extLst>
              <a:ext uri="{FF2B5EF4-FFF2-40B4-BE49-F238E27FC236}">
                <a16:creationId xmlns:a16="http://schemas.microsoft.com/office/drawing/2014/main" id="{347942C5-DF08-46ED-8ECD-B79DC12665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27769" cy="75596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p:nvSpPr>
          <p:cNvPr id="12" name="Rectangle 11">
            <a:extLst>
              <a:ext uri="{FF2B5EF4-FFF2-40B4-BE49-F238E27FC236}">
                <a16:creationId xmlns:a16="http://schemas.microsoft.com/office/drawing/2014/main" id="{FFE5666F-85EC-4CA8-8999-EAA6ED762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86617" y="3587020"/>
            <a:ext cx="7559675" cy="38563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Segoe UI Semibold" panose="020B0702040204020203" pitchFamily="34" charset="0"/>
            </a:endParaRPr>
          </a:p>
        </p:txBody>
      </p:sp>
      <p:cxnSp>
        <p:nvCxnSpPr>
          <p:cNvPr id="14" name="Straight Connector 13">
            <a:extLst>
              <a:ext uri="{FF2B5EF4-FFF2-40B4-BE49-F238E27FC236}">
                <a16:creationId xmlns:a16="http://schemas.microsoft.com/office/drawing/2014/main" id="{B4B374B6-3075-4EDF-A979-70169FC8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487001" y="3779838"/>
            <a:ext cx="7559675"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graphicFrame>
        <p:nvGraphicFramePr>
          <p:cNvPr id="5" name="TextBox 2">
            <a:extLst>
              <a:ext uri="{FF2B5EF4-FFF2-40B4-BE49-F238E27FC236}">
                <a16:creationId xmlns:a16="http://schemas.microsoft.com/office/drawing/2014/main" id="{84866A02-0B3F-3C96-E42C-469E83C4252C}"/>
              </a:ext>
            </a:extLst>
          </p:cNvPr>
          <p:cNvGraphicFramePr/>
          <p:nvPr>
            <p:extLst>
              <p:ext uri="{D42A27DB-BD31-4B8C-83A1-F6EECF244321}">
                <p14:modId xmlns:p14="http://schemas.microsoft.com/office/powerpoint/2010/main" val="4262845536"/>
              </p:ext>
            </p:extLst>
          </p:nvPr>
        </p:nvGraphicFramePr>
        <p:xfrm>
          <a:off x="532033" y="709303"/>
          <a:ext cx="5162675" cy="61410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58D78C-E6E5-52D0-B061-E1A013747724}"/>
              </a:ext>
            </a:extLst>
          </p:cNvPr>
          <p:cNvPicPr>
            <a:picLocks noChangeAspect="1"/>
          </p:cNvPicPr>
          <p:nvPr/>
        </p:nvPicPr>
        <p:blipFill>
          <a:blip r:embed="rId2"/>
          <a:stretch>
            <a:fillRect/>
          </a:stretch>
        </p:blipFill>
        <p:spPr>
          <a:xfrm>
            <a:off x="2468562" y="646112"/>
            <a:ext cx="5143500" cy="6267450"/>
          </a:xfrm>
          <a:prstGeom prst="rect">
            <a:avLst/>
          </a:prstGeom>
        </p:spPr>
      </p:pic>
    </p:spTree>
    <p:extLst>
      <p:ext uri="{BB962C8B-B14F-4D97-AF65-F5344CB8AC3E}">
        <p14:creationId xmlns:p14="http://schemas.microsoft.com/office/powerpoint/2010/main" val="1940366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page3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1D782-3670-542C-2B55-BB7DE261F944}"/>
              </a:ext>
            </a:extLst>
          </p:cNvPr>
          <p:cNvSpPr txBox="1">
            <a:spLocks noGrp="1"/>
          </p:cNvSpPr>
          <p:nvPr>
            <p:ph type="title" idx="4294967295"/>
          </p:nvPr>
        </p:nvSpPr>
        <p:spPr>
          <a:xfrm>
            <a:off x="0" y="301625"/>
            <a:ext cx="9072563" cy="1262063"/>
          </a:xfrm>
        </p:spPr>
        <p:txBody>
          <a:bodyPr vert="horz">
            <a:normAutofit/>
          </a:bodyPr>
          <a:lstStyle/>
          <a:p>
            <a:pPr lvl="0" rtl="0"/>
            <a:r>
              <a:rPr lang="en-US"/>
              <a:t>Giving Credit Where Credit is Due</a:t>
            </a:r>
          </a:p>
        </p:txBody>
      </p:sp>
      <p:sp>
        <p:nvSpPr>
          <p:cNvPr id="3" name="Text Placeholder 2">
            <a:extLst>
              <a:ext uri="{FF2B5EF4-FFF2-40B4-BE49-F238E27FC236}">
                <a16:creationId xmlns:a16="http://schemas.microsoft.com/office/drawing/2014/main" id="{A5C04131-0C51-BE91-A4A6-DBC752C70891}"/>
              </a:ext>
            </a:extLst>
          </p:cNvPr>
          <p:cNvSpPr txBox="1">
            <a:spLocks noGrp="1"/>
          </p:cNvSpPr>
          <p:nvPr>
            <p:ph type="body" idx="4294967295"/>
          </p:nvPr>
        </p:nvSpPr>
        <p:spPr>
          <a:xfrm>
            <a:off x="0" y="2165350"/>
            <a:ext cx="9072563" cy="4384675"/>
          </a:xfrm>
        </p:spPr>
        <p:txBody>
          <a:bodyPr>
            <a:normAutofit fontScale="92500" lnSpcReduction="20000"/>
          </a:bodyPr>
          <a:lstStyle/>
          <a:p>
            <a:pPr lvl="0"/>
            <a:r>
              <a:rPr lang="en-US" dirty="0"/>
              <a:t>Even though we’re finished with the formal training, there is one point that I would like to make to each and every one of you.</a:t>
            </a:r>
          </a:p>
          <a:p>
            <a:pPr lvl="0"/>
            <a:endParaRPr lang="en-US" dirty="0"/>
          </a:p>
          <a:p>
            <a:pPr lvl="0"/>
            <a:r>
              <a:rPr lang="en-US" b="1" i="1" dirty="0"/>
              <a:t>We’re ALL volunteers.  We’re ALL giving of ourselves to assist others.</a:t>
            </a:r>
          </a:p>
          <a:p>
            <a:pPr lvl="0"/>
            <a:endParaRPr lang="en-US" b="1" i="1" dirty="0"/>
          </a:p>
          <a:p>
            <a:pPr lvl="0"/>
            <a:r>
              <a:rPr lang="en-US" dirty="0"/>
              <a:t>Be sure to thank your operators, whether it be for their check-ins, their reports, or just for being part of your net.  Do it as you close a net, do it as they secure, heck, you can even send a Radiogram or a note via </a:t>
            </a:r>
            <a:r>
              <a:rPr lang="en-US" dirty="0" err="1"/>
              <a:t>Winlink</a:t>
            </a:r>
            <a:r>
              <a:rPr lang="en-US" dirty="0"/>
              <a:t> or e-mail.  Just THANK them.</a:t>
            </a:r>
          </a:p>
          <a:p>
            <a:pPr lvl="0"/>
            <a:endParaRPr lang="en-US" dirty="0"/>
          </a:p>
          <a:p>
            <a:pPr lvl="0"/>
            <a:r>
              <a:rPr lang="en-US" dirty="0"/>
              <a:t>Thank you for attending and paying attention.  Now, let’s see what you learned!</a:t>
            </a:r>
            <a:br>
              <a:rPr lang="en-US" dirty="0"/>
            </a:br>
            <a:endParaRPr lang="en-US" dirty="0"/>
          </a:p>
          <a:p>
            <a:pPr lvl="0"/>
            <a:br>
              <a:rPr lang="en-US" dirty="0"/>
            </a:br>
            <a:r>
              <a:rPr lang="en-US" sz="1400" i="1" dirty="0"/>
              <a:t>Special thanks to K8AMR, KE4QDM, KC8WSK and KD8AMR from Idaho ARES/RACES for compiling content and their indirect guidance and inspiration to prepare and present this course.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2"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8"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60797-37CA-885E-887A-63679DF8E215}"/>
              </a:ext>
            </a:extLst>
          </p:cNvPr>
          <p:cNvPicPr>
            <a:picLocks noChangeAspect="1"/>
          </p:cNvPicPr>
          <p:nvPr/>
        </p:nvPicPr>
        <p:blipFill>
          <a:blip r:embed="rId3">
            <a:lum/>
            <a:alphaModFix/>
          </a:blip>
          <a:srcRect/>
          <a:stretch>
            <a:fillRect/>
          </a:stretch>
        </p:blipFill>
        <p:spPr>
          <a:xfrm>
            <a:off x="1422312" y="1525157"/>
            <a:ext cx="7236000" cy="450936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268AE5D9-F3E9-CC59-B11D-F55186CF2DAE}"/>
              </a:ext>
            </a:extLst>
          </p:cNvPr>
          <p:cNvSpPr txBox="1">
            <a:spLocks noGrp="1"/>
          </p:cNvSpPr>
          <p:nvPr>
            <p:ph type="title" idx="4294967295"/>
          </p:nvPr>
        </p:nvSpPr>
        <p:spPr>
          <a:xfrm>
            <a:off x="805473" y="787466"/>
            <a:ext cx="2755764" cy="5596260"/>
          </a:xfrm>
        </p:spPr>
        <p:txBody>
          <a:bodyPr vert="horz" lIns="91440" tIns="45720" rIns="91440" bIns="45720" rtlCol="0" anchor="ctr">
            <a:normAutofit/>
          </a:bodyPr>
          <a:lstStyle/>
          <a:p>
            <a:pPr lvl="0" defTabSz="457200"/>
            <a:r>
              <a:rPr lang="en-US" sz="3200">
                <a:gradFill flip="none" rotWithShape="1">
                  <a:gsLst>
                    <a:gs pos="0">
                      <a:schemeClr val="tx1"/>
                    </a:gs>
                    <a:gs pos="100000">
                      <a:schemeClr val="tx1">
                        <a:lumMod val="65000"/>
                      </a:schemeClr>
                    </a:gs>
                  </a:gsLst>
                  <a:lin ang="5580000" scaled="0"/>
                  <a:tileRect/>
                </a:gradFill>
              </a:rPr>
              <a:t>Therefore...</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0964" y="0"/>
            <a:ext cx="6249660" cy="7559675"/>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1370" y="3587020"/>
            <a:ext cx="7559675" cy="38563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Segoe UI Semibold" panose="020B0702040204020203" pitchFamily="34" charset="0"/>
            </a:endParaRPr>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8389" y="0"/>
            <a:ext cx="0" cy="7559675"/>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Rectangle 15">
            <a:extLst>
              <a:ext uri="{FF2B5EF4-FFF2-40B4-BE49-F238E27FC236}">
                <a16:creationId xmlns:a16="http://schemas.microsoft.com/office/drawing/2014/main" id="{B9832313-842F-2F46-3767-09B4A386E955}"/>
              </a:ext>
            </a:extLst>
          </p:cNvPr>
          <p:cNvSpPr txBox="1">
            <a:spLocks noGrp="1"/>
          </p:cNvSpPr>
          <p:nvPr>
            <p:ph type="body" idx="4294967295"/>
          </p:nvPr>
        </p:nvSpPr>
        <p:spPr>
          <a:xfrm>
            <a:off x="4111828" y="787466"/>
            <a:ext cx="5170745" cy="5596259"/>
          </a:xfrm>
        </p:spPr>
        <p:txBody>
          <a:bodyPr vert="horz" lIns="91440" tIns="45720" rIns="91440" bIns="45720" rtlCol="0" anchor="ctr">
            <a:normAutofit/>
          </a:bodyPr>
          <a:lstStyle/>
          <a:p>
            <a:pPr lvl="0" defTabSz="457200">
              <a:spcAft>
                <a:spcPts val="600"/>
              </a:spcAft>
              <a:buClr>
                <a:schemeClr val="tx1"/>
              </a:buClr>
            </a:pPr>
            <a:r>
              <a:rPr lang="en-US"/>
              <a:t>So.…</a:t>
            </a:r>
          </a:p>
          <a:p>
            <a:pPr lvl="0" defTabSz="457200">
              <a:spcAft>
                <a:spcPts val="600"/>
              </a:spcAft>
              <a:buClr>
                <a:schemeClr val="tx1"/>
              </a:buClr>
            </a:pPr>
            <a:endParaRPr lang="en-US"/>
          </a:p>
          <a:p>
            <a:pPr lvl="0" defTabSz="457200">
              <a:spcAft>
                <a:spcPts val="600"/>
              </a:spcAft>
              <a:buClr>
                <a:schemeClr val="tx1"/>
              </a:buClr>
            </a:pPr>
            <a:r>
              <a:rPr lang="en-US"/>
              <a:t>Ham radio operators and nets in emergency a situation capture, record, hold, and distribute information so that others may work (produce results) more effectively.</a:t>
            </a:r>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F8F57383-B0BD-7456-B6DA-0A95907CB433}"/>
              </a:ext>
            </a:extLst>
          </p:cNvPr>
          <p:cNvSpPr txBox="1">
            <a:spLocks noGrp="1"/>
          </p:cNvSpPr>
          <p:nvPr>
            <p:ph type="title" idx="4294967295"/>
          </p:nvPr>
        </p:nvSpPr>
        <p:spPr>
          <a:xfrm>
            <a:off x="6713693" y="709302"/>
            <a:ext cx="2599428" cy="6141067"/>
          </a:xfrm>
        </p:spPr>
        <p:txBody>
          <a:bodyPr vert="horz" lIns="91440" tIns="45720" rIns="91440" bIns="45720" rtlCol="0" anchor="ctr">
            <a:normAutofit/>
          </a:bodyPr>
          <a:lstStyle/>
          <a:p>
            <a:pPr lvl="0" defTabSz="457200"/>
            <a:r>
              <a:rPr lang="en-US" sz="3500" b="0" dirty="0"/>
              <a:t>DIRECTED NETS</a:t>
            </a:r>
          </a:p>
        </p:txBody>
      </p:sp>
      <p:sp>
        <p:nvSpPr>
          <p:cNvPr id="18" name="Rectangle 17">
            <a:extLst>
              <a:ext uri="{FF2B5EF4-FFF2-40B4-BE49-F238E27FC236}">
                <a16:creationId xmlns:a16="http://schemas.microsoft.com/office/drawing/2014/main" id="{347942C5-DF08-46ED-8ECD-B79DC12665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27769" cy="75596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p:nvSpPr>
          <p:cNvPr id="20" name="Rectangle 19">
            <a:extLst>
              <a:ext uri="{FF2B5EF4-FFF2-40B4-BE49-F238E27FC236}">
                <a16:creationId xmlns:a16="http://schemas.microsoft.com/office/drawing/2014/main" id="{FFE5666F-85EC-4CA8-8999-EAA6ED762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86617" y="3587020"/>
            <a:ext cx="7559675" cy="38563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Segoe UI Semibold" panose="020B0702040204020203" pitchFamily="34" charset="0"/>
            </a:endParaRPr>
          </a:p>
        </p:txBody>
      </p:sp>
      <p:cxnSp>
        <p:nvCxnSpPr>
          <p:cNvPr id="22" name="Straight Connector 21">
            <a:extLst>
              <a:ext uri="{FF2B5EF4-FFF2-40B4-BE49-F238E27FC236}">
                <a16:creationId xmlns:a16="http://schemas.microsoft.com/office/drawing/2014/main" id="{B4B374B6-3075-4EDF-A979-70169FC8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487001" y="3779838"/>
            <a:ext cx="7559675"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graphicFrame>
        <p:nvGraphicFramePr>
          <p:cNvPr id="5" name="Rectangle 19">
            <a:extLst>
              <a:ext uri="{FF2B5EF4-FFF2-40B4-BE49-F238E27FC236}">
                <a16:creationId xmlns:a16="http://schemas.microsoft.com/office/drawing/2014/main" id="{64570FE9-8A1B-B136-9A59-F58AE3F54FD5}"/>
              </a:ext>
            </a:extLst>
          </p:cNvPr>
          <p:cNvGraphicFramePr/>
          <p:nvPr>
            <p:extLst>
              <p:ext uri="{D42A27DB-BD31-4B8C-83A1-F6EECF244321}">
                <p14:modId xmlns:p14="http://schemas.microsoft.com/office/powerpoint/2010/main" val="856293145"/>
              </p:ext>
            </p:extLst>
          </p:nvPr>
        </p:nvGraphicFramePr>
        <p:xfrm>
          <a:off x="532033" y="709303"/>
          <a:ext cx="5162675" cy="61410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3" name="Rectangle 20">
            <a:extLst>
              <a:ext uri="{FF2B5EF4-FFF2-40B4-BE49-F238E27FC236}">
                <a16:creationId xmlns:a16="http://schemas.microsoft.com/office/drawing/2014/main" id="{3DF0DD12-EB00-8029-7AFC-7A0AF241EC4B}"/>
              </a:ext>
            </a:extLst>
          </p:cNvPr>
          <p:cNvSpPr txBox="1">
            <a:spLocks noGrp="1"/>
          </p:cNvSpPr>
          <p:nvPr>
            <p:ph type="title" idx="4294967295"/>
          </p:nvPr>
        </p:nvSpPr>
        <p:spPr>
          <a:xfrm>
            <a:off x="6713693" y="709302"/>
            <a:ext cx="2599428" cy="6141067"/>
          </a:xfrm>
        </p:spPr>
        <p:txBody>
          <a:bodyPr vert="horz" lIns="91440" tIns="45720" rIns="91440" bIns="45720" rtlCol="0" anchor="ctr">
            <a:normAutofit/>
          </a:bodyPr>
          <a:lstStyle/>
          <a:p>
            <a:pPr lvl="0" defTabSz="457200"/>
            <a:r>
              <a:rPr lang="en-US" sz="3500" b="0" dirty="0"/>
              <a:t>DIRECTED NETS (cont’d)</a:t>
            </a:r>
          </a:p>
        </p:txBody>
      </p:sp>
      <p:sp>
        <p:nvSpPr>
          <p:cNvPr id="21" name="Rectangle 20">
            <a:extLst>
              <a:ext uri="{FF2B5EF4-FFF2-40B4-BE49-F238E27FC236}">
                <a16:creationId xmlns:a16="http://schemas.microsoft.com/office/drawing/2014/main" id="{347942C5-DF08-46ED-8ECD-B79DC12665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27769" cy="755967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sp>
        <p:nvSpPr>
          <p:cNvPr id="23" name="Rectangle 22">
            <a:extLst>
              <a:ext uri="{FF2B5EF4-FFF2-40B4-BE49-F238E27FC236}">
                <a16:creationId xmlns:a16="http://schemas.microsoft.com/office/drawing/2014/main" id="{FFE5666F-85EC-4CA8-8999-EAA6ED762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86617" y="3587020"/>
            <a:ext cx="7559675" cy="38563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Segoe UI Semibold" panose="020B0702040204020203" pitchFamily="34" charset="0"/>
            </a:endParaRPr>
          </a:p>
        </p:txBody>
      </p:sp>
      <p:cxnSp>
        <p:nvCxnSpPr>
          <p:cNvPr id="25" name="Straight Connector 24">
            <a:extLst>
              <a:ext uri="{FF2B5EF4-FFF2-40B4-BE49-F238E27FC236}">
                <a16:creationId xmlns:a16="http://schemas.microsoft.com/office/drawing/2014/main" id="{B4B374B6-3075-4EDF-A979-70169FC8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487001" y="3779838"/>
            <a:ext cx="7559675"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graphicFrame>
        <p:nvGraphicFramePr>
          <p:cNvPr id="16" name="Rectangle 21">
            <a:extLst>
              <a:ext uri="{FF2B5EF4-FFF2-40B4-BE49-F238E27FC236}">
                <a16:creationId xmlns:a16="http://schemas.microsoft.com/office/drawing/2014/main" id="{5365663D-AB15-4B8C-1CA8-B135B0F1F155}"/>
              </a:ext>
            </a:extLst>
          </p:cNvPr>
          <p:cNvGraphicFramePr/>
          <p:nvPr>
            <p:extLst>
              <p:ext uri="{D42A27DB-BD31-4B8C-83A1-F6EECF244321}">
                <p14:modId xmlns:p14="http://schemas.microsoft.com/office/powerpoint/2010/main" val="1571413861"/>
              </p:ext>
            </p:extLst>
          </p:nvPr>
        </p:nvGraphicFramePr>
        <p:xfrm>
          <a:off x="532033" y="709303"/>
          <a:ext cx="5162675" cy="61410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Rectangle 26">
            <a:extLst>
              <a:ext uri="{FF2B5EF4-FFF2-40B4-BE49-F238E27FC236}">
                <a16:creationId xmlns:a16="http://schemas.microsoft.com/office/drawing/2014/main" id="{B91C6A38-48E7-6253-6702-B8F2B839C4B0}"/>
              </a:ext>
            </a:extLst>
          </p:cNvPr>
          <p:cNvSpPr txBox="1">
            <a:spLocks noGrp="1"/>
          </p:cNvSpPr>
          <p:nvPr>
            <p:ph type="title" idx="4294967295"/>
          </p:nvPr>
        </p:nvSpPr>
        <p:spPr>
          <a:xfrm>
            <a:off x="140677" y="1576507"/>
            <a:ext cx="3241645" cy="4052008"/>
          </a:xfrm>
        </p:spPr>
        <p:txBody>
          <a:bodyPr vert="horz" lIns="91440" tIns="45720" rIns="91440" bIns="45720" rtlCol="0" anchor="ctr">
            <a:normAutofit/>
          </a:bodyPr>
          <a:lstStyle/>
          <a:p>
            <a:pPr lvl="0" defTabSz="457200"/>
            <a:r>
              <a:rPr lang="en-US" sz="3800" b="0" dirty="0"/>
              <a:t>EMERGENCY Nets</a:t>
            </a:r>
          </a:p>
        </p:txBody>
      </p:sp>
      <p:sp>
        <p:nvSpPr>
          <p:cNvPr id="18" name="Rectangle 17">
            <a:extLst>
              <a:ext uri="{FF2B5EF4-FFF2-40B4-BE49-F238E27FC236}">
                <a16:creationId xmlns:a16="http://schemas.microsoft.com/office/drawing/2014/main" id="{2937621F-3E53-4946-844E-C51246BF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56846" y="0"/>
            <a:ext cx="6723779" cy="7559675"/>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Semibold" panose="020B0702040204020203" pitchFamily="34" charset="0"/>
            </a:endParaRPr>
          </a:p>
        </p:txBody>
      </p:sp>
      <p:cxnSp>
        <p:nvCxnSpPr>
          <p:cNvPr id="20" name="Straight Connector 19">
            <a:extLst>
              <a:ext uri="{FF2B5EF4-FFF2-40B4-BE49-F238E27FC236}">
                <a16:creationId xmlns:a16="http://schemas.microsoft.com/office/drawing/2014/main" id="{C5A64FE9-0F66-460B-89A3-79E9789ED1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65145" y="0"/>
            <a:ext cx="0" cy="7559675"/>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22" name="Rectangle 21">
            <a:extLst>
              <a:ext uri="{FF2B5EF4-FFF2-40B4-BE49-F238E27FC236}">
                <a16:creationId xmlns:a16="http://schemas.microsoft.com/office/drawing/2014/main" id="{69DBA25F-9778-4AAE-BA46-C1D8CB68E7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04695" y="3587020"/>
            <a:ext cx="7559675" cy="385635"/>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Segoe UI Semibold" panose="020B0702040204020203" pitchFamily="34" charset="0"/>
            </a:endParaRPr>
          </a:p>
        </p:txBody>
      </p:sp>
      <p:graphicFrame>
        <p:nvGraphicFramePr>
          <p:cNvPr id="14" name="Rectangle 27">
            <a:extLst>
              <a:ext uri="{FF2B5EF4-FFF2-40B4-BE49-F238E27FC236}">
                <a16:creationId xmlns:a16="http://schemas.microsoft.com/office/drawing/2014/main" id="{8A2C4085-D318-48CE-AB8D-F8D998753CCD}"/>
              </a:ext>
            </a:extLst>
          </p:cNvPr>
          <p:cNvGraphicFramePr/>
          <p:nvPr>
            <p:extLst>
              <p:ext uri="{D42A27DB-BD31-4B8C-83A1-F6EECF244321}">
                <p14:modId xmlns:p14="http://schemas.microsoft.com/office/powerpoint/2010/main" val="2101027034"/>
              </p:ext>
            </p:extLst>
          </p:nvPr>
        </p:nvGraphicFramePr>
        <p:xfrm>
          <a:off x="4179073" y="1063954"/>
          <a:ext cx="4999081" cy="50771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F2A46-FF00-7814-7040-E5B42FFE5DC1}"/>
              </a:ext>
            </a:extLst>
          </p:cNvPr>
          <p:cNvSpPr txBox="1">
            <a:spLocks noGrp="1"/>
          </p:cNvSpPr>
          <p:nvPr>
            <p:ph type="title" idx="4294967295"/>
          </p:nvPr>
        </p:nvSpPr>
        <p:spPr>
          <a:xfrm>
            <a:off x="0" y="274638"/>
            <a:ext cx="10080625" cy="1316037"/>
          </a:xfrm>
        </p:spPr>
        <p:txBody>
          <a:bodyPr vert="horz">
            <a:normAutofit/>
          </a:bodyPr>
          <a:lstStyle/>
          <a:p>
            <a:pPr lvl="0" algn="ctr" rtl="0"/>
            <a:r>
              <a:rPr lang="en-US" sz="2200" dirty="0"/>
              <a:t>Southern Peninsula Emergency Communications System (CA)</a:t>
            </a:r>
          </a:p>
        </p:txBody>
      </p:sp>
      <p:pic>
        <p:nvPicPr>
          <p:cNvPr id="3" name="Picture 2">
            <a:extLst>
              <a:ext uri="{FF2B5EF4-FFF2-40B4-BE49-F238E27FC236}">
                <a16:creationId xmlns:a16="http://schemas.microsoft.com/office/drawing/2014/main" id="{ADFA00DA-41B1-D8B7-F697-6BDBF5AEA0AF}"/>
              </a:ext>
            </a:extLst>
          </p:cNvPr>
          <p:cNvPicPr>
            <a:picLocks noChangeAspect="1"/>
          </p:cNvPicPr>
          <p:nvPr/>
        </p:nvPicPr>
        <p:blipFill>
          <a:blip r:embed="rId3">
            <a:lum/>
            <a:alphaModFix/>
          </a:blip>
          <a:srcRect/>
          <a:stretch>
            <a:fillRect/>
          </a:stretch>
        </p:blipFill>
        <p:spPr>
          <a:xfrm>
            <a:off x="3154452" y="1136161"/>
            <a:ext cx="3771720" cy="1028519"/>
          </a:xfrm>
          <a:prstGeom prst="rect">
            <a:avLst/>
          </a:prstGeom>
          <a:noFill/>
          <a:ln>
            <a:noFill/>
          </a:ln>
        </p:spPr>
      </p:pic>
      <p:sp>
        <p:nvSpPr>
          <p:cNvPr id="4" name="TextBox 3">
            <a:extLst>
              <a:ext uri="{FF2B5EF4-FFF2-40B4-BE49-F238E27FC236}">
                <a16:creationId xmlns:a16="http://schemas.microsoft.com/office/drawing/2014/main" id="{342722FD-B7B9-4A76-2891-B8EF10D7ED8F}"/>
              </a:ext>
            </a:extLst>
          </p:cNvPr>
          <p:cNvSpPr txBox="1"/>
          <p:nvPr/>
        </p:nvSpPr>
        <p:spPr>
          <a:xfrm>
            <a:off x="494640" y="2164680"/>
            <a:ext cx="8340120" cy="4135320"/>
          </a:xfrm>
          <a:prstGeom prst="rect">
            <a:avLst/>
          </a:prstGeom>
          <a:noFill/>
          <a:ln>
            <a:noFill/>
          </a:ln>
        </p:spPr>
        <p:txBody>
          <a:bodyPr vert="horz" wrap="none" lIns="90000" tIns="45000" rIns="90000" bIns="45000" compatLnSpc="0"/>
          <a:lstStyle/>
          <a:p>
            <a:pPr marL="0" marR="0" lvl="0" indent="0" algn="ctr" rtl="0" hangingPunct="0">
              <a:lnSpc>
                <a:spcPct val="100000"/>
              </a:lnSpc>
              <a:spcBef>
                <a:spcPts val="0"/>
              </a:spcBef>
              <a:spcAft>
                <a:spcPts val="0"/>
              </a:spcAft>
              <a:buNone/>
              <a:tabLst/>
            </a:pPr>
            <a:r>
              <a:rPr lang="en-US" sz="1800" b="1" i="1" u="sng" strike="noStrike">
                <a:ln>
                  <a:noFill/>
                </a:ln>
                <a:uFillTx/>
                <a:latin typeface="Carlito" pitchFamily="34"/>
                <a:ea typeface="Andale Sans UI" pitchFamily="2"/>
                <a:cs typeface="Tahoma" pitchFamily="2"/>
              </a:rPr>
              <a:t>1989 Loma Prieta Earthquake</a:t>
            </a:r>
          </a:p>
          <a:p>
            <a:pPr marL="0" marR="0" lvl="0" indent="0" rtl="0" hangingPunct="0">
              <a:lnSpc>
                <a:spcPct val="100000"/>
              </a:lnSpc>
              <a:spcBef>
                <a:spcPts val="0"/>
              </a:spcBef>
              <a:spcAft>
                <a:spcPts val="0"/>
              </a:spcAft>
              <a:buNone/>
              <a:tabLst/>
            </a:pPr>
            <a:r>
              <a:rPr lang="en-US" sz="1800" b="0" i="0" u="none" strike="noStrike">
                <a:ln>
                  <a:noFill/>
                </a:ln>
                <a:latin typeface="Carlito" pitchFamily="34"/>
                <a:ea typeface="Andale Sans UI" pitchFamily="2"/>
                <a:cs typeface="Tahoma" pitchFamily="2"/>
              </a:rPr>
              <a:t>“I started the tape about 10 minutes after the main event. Seconds before I</a:t>
            </a:r>
          </a:p>
          <a:p>
            <a:pPr marL="0" marR="0" lvl="0" indent="0" rtl="0" hangingPunct="0">
              <a:lnSpc>
                <a:spcPct val="100000"/>
              </a:lnSpc>
              <a:spcBef>
                <a:spcPts val="0"/>
              </a:spcBef>
              <a:spcAft>
                <a:spcPts val="0"/>
              </a:spcAft>
              <a:buNone/>
              <a:tabLst/>
            </a:pPr>
            <a:r>
              <a:rPr lang="en-US" sz="1800" b="0" i="0" u="none" strike="noStrike">
                <a:ln>
                  <a:noFill/>
                </a:ln>
                <a:latin typeface="Carlito" pitchFamily="34"/>
                <a:ea typeface="Andale Sans UI" pitchFamily="2"/>
                <a:cs typeface="Tahoma" pitchFamily="2"/>
              </a:rPr>
              <a:t>pushed record, we had a Mag 5x aftershock. If you listen closely, you can</a:t>
            </a:r>
          </a:p>
          <a:p>
            <a:pPr marL="0" marR="0" lvl="0" indent="0" rtl="0" hangingPunct="0">
              <a:lnSpc>
                <a:spcPct val="100000"/>
              </a:lnSpc>
              <a:spcBef>
                <a:spcPts val="0"/>
              </a:spcBef>
              <a:spcAft>
                <a:spcPts val="0"/>
              </a:spcAft>
              <a:buNone/>
              <a:tabLst/>
            </a:pPr>
            <a:r>
              <a:rPr lang="en-US" sz="1800" b="0" i="0" u="none" strike="noStrike">
                <a:ln>
                  <a:noFill/>
                </a:ln>
                <a:latin typeface="Carlito" pitchFamily="34"/>
                <a:ea typeface="Andale Sans UI" pitchFamily="2"/>
                <a:cs typeface="Tahoma" pitchFamily="2"/>
              </a:rPr>
              <a:t>hear my neighbor's alarm sounding in the background. There were several</a:t>
            </a:r>
          </a:p>
          <a:p>
            <a:pPr marL="0" marR="0" lvl="0" indent="0" rtl="0" hangingPunct="0">
              <a:lnSpc>
                <a:spcPct val="100000"/>
              </a:lnSpc>
              <a:spcBef>
                <a:spcPts val="0"/>
              </a:spcBef>
              <a:spcAft>
                <a:spcPts val="0"/>
              </a:spcAft>
              <a:buNone/>
              <a:tabLst/>
            </a:pPr>
            <a:r>
              <a:rPr lang="en-US" sz="1800" b="0" i="0" u="none" strike="noStrike">
                <a:ln>
                  <a:noFill/>
                </a:ln>
                <a:latin typeface="Carlito" pitchFamily="34"/>
                <a:ea typeface="Andale Sans UI" pitchFamily="2"/>
                <a:cs typeface="Tahoma" pitchFamily="2"/>
              </a:rPr>
              <a:t>more aftershocks that happened during the taping. One knocked my phone</a:t>
            </a:r>
          </a:p>
          <a:p>
            <a:pPr marL="0" marR="0" lvl="0" indent="0" rtl="0" hangingPunct="0">
              <a:lnSpc>
                <a:spcPct val="100000"/>
              </a:lnSpc>
              <a:spcBef>
                <a:spcPts val="0"/>
              </a:spcBef>
              <a:spcAft>
                <a:spcPts val="0"/>
              </a:spcAft>
              <a:buNone/>
              <a:tabLst/>
            </a:pPr>
            <a:r>
              <a:rPr lang="en-US" sz="1800" b="0" i="0" u="none" strike="noStrike">
                <a:ln>
                  <a:noFill/>
                </a:ln>
                <a:latin typeface="Carlito" pitchFamily="34"/>
                <a:ea typeface="Andale Sans UI" pitchFamily="2"/>
                <a:cs typeface="Tahoma" pitchFamily="2"/>
              </a:rPr>
              <a:t>off the hook. You can hear the alert beeps. One aftershock interrupted the net</a:t>
            </a:r>
          </a:p>
          <a:p>
            <a:pPr marL="0" marR="0" lvl="0" indent="0" rtl="0" hangingPunct="0">
              <a:lnSpc>
                <a:spcPct val="100000"/>
              </a:lnSpc>
              <a:spcBef>
                <a:spcPts val="0"/>
              </a:spcBef>
              <a:spcAft>
                <a:spcPts val="0"/>
              </a:spcAft>
              <a:buNone/>
              <a:tabLst/>
            </a:pPr>
            <a:r>
              <a:rPr lang="en-US" sz="1800" b="0" i="0" u="none" strike="noStrike">
                <a:ln>
                  <a:noFill/>
                </a:ln>
                <a:latin typeface="Carlito" pitchFamily="34"/>
                <a:ea typeface="Andale Sans UI" pitchFamily="2"/>
                <a:cs typeface="Tahoma" pitchFamily="2"/>
              </a:rPr>
              <a:t>due to net control having to leave the Sunnyvale Fire Station he was in. I pulled</a:t>
            </a:r>
          </a:p>
          <a:p>
            <a:pPr marL="0" marR="0" lvl="0" indent="0" rtl="0" hangingPunct="0">
              <a:lnSpc>
                <a:spcPct val="100000"/>
              </a:lnSpc>
              <a:spcBef>
                <a:spcPts val="0"/>
              </a:spcBef>
              <a:spcAft>
                <a:spcPts val="0"/>
              </a:spcAft>
              <a:buNone/>
              <a:tabLst/>
            </a:pPr>
            <a:r>
              <a:rPr lang="en-US" sz="1800" b="0" i="0" u="none" strike="noStrike">
                <a:ln>
                  <a:noFill/>
                </a:ln>
                <a:latin typeface="Carlito" pitchFamily="34"/>
                <a:ea typeface="Andale Sans UI" pitchFamily="2"/>
                <a:cs typeface="Tahoma" pitchFamily="2"/>
              </a:rPr>
              <a:t>out my generator at dusk and we had the whole neighborhood at our house</a:t>
            </a:r>
          </a:p>
          <a:p>
            <a:pPr marL="0" marR="0" lvl="0" indent="0" rtl="0" hangingPunct="0">
              <a:lnSpc>
                <a:spcPct val="100000"/>
              </a:lnSpc>
              <a:spcBef>
                <a:spcPts val="0"/>
              </a:spcBef>
              <a:spcAft>
                <a:spcPts val="0"/>
              </a:spcAft>
              <a:buNone/>
              <a:tabLst/>
            </a:pPr>
            <a:r>
              <a:rPr lang="en-US" sz="1800" b="0" i="0" u="none" strike="noStrike">
                <a:ln>
                  <a:noFill/>
                </a:ln>
                <a:latin typeface="Carlito" pitchFamily="34"/>
                <a:ea typeface="Andale Sans UI" pitchFamily="2"/>
                <a:cs typeface="Tahoma" pitchFamily="2"/>
              </a:rPr>
              <a:t>watching the news. We were without PG&amp;E Power for 3 days after the event!</a:t>
            </a:r>
          </a:p>
          <a:p>
            <a:pPr marL="0" marR="0" lvl="0" indent="0" rtl="0" hangingPunct="0">
              <a:lnSpc>
                <a:spcPct val="100000"/>
              </a:lnSpc>
              <a:spcBef>
                <a:spcPts val="0"/>
              </a:spcBef>
              <a:spcAft>
                <a:spcPts val="0"/>
              </a:spcAft>
              <a:buNone/>
              <a:tabLst/>
            </a:pPr>
            <a:r>
              <a:rPr lang="en-US" sz="1800" b="0" i="0" u="none" strike="noStrike">
                <a:ln>
                  <a:noFill/>
                </a:ln>
                <a:latin typeface="Carlito" pitchFamily="34"/>
                <a:ea typeface="Andale Sans UI" pitchFamily="2"/>
                <a:cs typeface="Tahoma" pitchFamily="2"/>
              </a:rPr>
              <a:t>The night of the quake around 11:00pm, I was called to open a Red Cross</a:t>
            </a:r>
          </a:p>
          <a:p>
            <a:pPr marL="0" marR="0" lvl="0" indent="0" rtl="0" hangingPunct="0">
              <a:lnSpc>
                <a:spcPct val="100000"/>
              </a:lnSpc>
              <a:spcBef>
                <a:spcPts val="0"/>
              </a:spcBef>
              <a:spcAft>
                <a:spcPts val="0"/>
              </a:spcAft>
              <a:buNone/>
              <a:tabLst/>
            </a:pPr>
            <a:r>
              <a:rPr lang="en-US" sz="1800" b="0" i="0" u="none" strike="noStrike">
                <a:ln>
                  <a:noFill/>
                </a:ln>
                <a:latin typeface="Carlito" pitchFamily="34"/>
                <a:ea typeface="Andale Sans UI" pitchFamily="2"/>
                <a:cs typeface="Tahoma" pitchFamily="2"/>
              </a:rPr>
              <a:t>Shelter at the Senior Center in Mountain View. I checked people in all night,</a:t>
            </a:r>
          </a:p>
          <a:p>
            <a:pPr marL="0" marR="0" lvl="0" indent="0" rtl="0" hangingPunct="0">
              <a:lnSpc>
                <a:spcPct val="100000"/>
              </a:lnSpc>
              <a:spcBef>
                <a:spcPts val="0"/>
              </a:spcBef>
              <a:spcAft>
                <a:spcPts val="0"/>
              </a:spcAft>
              <a:buNone/>
              <a:tabLst/>
            </a:pPr>
            <a:r>
              <a:rPr lang="en-US" sz="1800" b="0" i="0" u="none" strike="noStrike">
                <a:ln>
                  <a:noFill/>
                </a:ln>
                <a:latin typeface="Carlito" pitchFamily="34"/>
                <a:ea typeface="Andale Sans UI" pitchFamily="2"/>
                <a:cs typeface="Tahoma" pitchFamily="2"/>
              </a:rPr>
              <a:t>but in the morning the city condemned the building due to damage. We moved</a:t>
            </a:r>
          </a:p>
          <a:p>
            <a:pPr marL="0" marR="0" lvl="0" indent="0" rtl="0" hangingPunct="0">
              <a:lnSpc>
                <a:spcPct val="100000"/>
              </a:lnSpc>
              <a:spcBef>
                <a:spcPts val="0"/>
              </a:spcBef>
              <a:spcAft>
                <a:spcPts val="0"/>
              </a:spcAft>
              <a:buNone/>
              <a:tabLst/>
            </a:pPr>
            <a:r>
              <a:rPr lang="en-US" sz="1800" b="0" i="0" u="none" strike="noStrike">
                <a:ln>
                  <a:noFill/>
                </a:ln>
                <a:latin typeface="Carlito" pitchFamily="34"/>
                <a:ea typeface="Andale Sans UI" pitchFamily="2"/>
                <a:cs typeface="Tahoma" pitchFamily="2"/>
              </a:rPr>
              <a:t>the shelter to the Rengstorff Park Recreation Center where I finished my shift.”</a:t>
            </a:r>
          </a:p>
          <a:p>
            <a:pPr marL="0" marR="0" lvl="0" indent="0" rtl="0" hangingPunct="0">
              <a:lnSpc>
                <a:spcPct val="100000"/>
              </a:lnSpc>
              <a:spcBef>
                <a:spcPts val="0"/>
              </a:spcBef>
              <a:spcAft>
                <a:spcPts val="0"/>
              </a:spcAft>
              <a:buNone/>
              <a:tabLst/>
            </a:pPr>
            <a:r>
              <a:rPr lang="en-US" sz="1800" b="0" i="0" u="none" strike="noStrike">
                <a:ln>
                  <a:noFill/>
                </a:ln>
                <a:latin typeface="Carlito" pitchFamily="34"/>
                <a:ea typeface="Andale Sans UI" pitchFamily="2"/>
                <a:cs typeface="Tahoma" pitchFamily="2"/>
              </a:rPr>
              <a:t>													~ de Eric N6OIM</a:t>
            </a:r>
          </a:p>
          <a:p>
            <a:pPr marL="0" marR="0" lvl="0" indent="0" rtl="0" hangingPunct="0">
              <a:lnSpc>
                <a:spcPct val="100000"/>
              </a:lnSpc>
              <a:spcBef>
                <a:spcPts val="0"/>
              </a:spcBef>
              <a:spcAft>
                <a:spcPts val="0"/>
              </a:spcAft>
              <a:buNone/>
              <a:tabLst/>
            </a:pPr>
            <a:endParaRPr lang="en-US" sz="1800" b="0" i="0" u="none" strike="noStrike">
              <a:ln>
                <a:noFill/>
              </a:ln>
              <a:latin typeface="Carlito" pitchFamily="34"/>
              <a:ea typeface="Andale Sans UI" pitchFamily="2"/>
              <a:cs typeface="Tahoma" pitchFamily="2"/>
            </a:endParaRPr>
          </a:p>
          <a:p>
            <a:pPr marL="0" marR="0" lvl="0" indent="0" rtl="0" hangingPunct="0">
              <a:lnSpc>
                <a:spcPct val="100000"/>
              </a:lnSpc>
              <a:spcBef>
                <a:spcPts val="0"/>
              </a:spcBef>
              <a:spcAft>
                <a:spcPts val="0"/>
              </a:spcAft>
              <a:buNone/>
              <a:tabLst/>
            </a:pPr>
            <a:r>
              <a:rPr lang="en-US" sz="1800" b="0" i="0" u="none" strike="noStrike">
                <a:ln>
                  <a:noFill/>
                </a:ln>
                <a:latin typeface="Carlito" pitchFamily="34"/>
                <a:ea typeface="Andale Sans UI" pitchFamily="2"/>
                <a:cs typeface="Tahoma" pitchFamily="2"/>
                <a:hlinkClick r:id="rId4"/>
              </a:rPr>
              <a:t>http://n6oim.com/loma/loma1.mp3</a:t>
            </a:r>
            <a:r>
              <a:rPr lang="en-US" sz="1800" b="0" i="0" u="none" strike="noStrike">
                <a:ln>
                  <a:noFill/>
                </a:ln>
                <a:latin typeface="Carlito" pitchFamily="34"/>
                <a:ea typeface="Andale Sans UI" pitchFamily="2"/>
                <a:cs typeface="Tahoma" pitchFamily="2"/>
              </a:rPr>
              <a:t>             </a:t>
            </a:r>
            <a:r>
              <a:rPr lang="en-US" sz="1800" b="0" i="0" u="none" strike="noStrike">
                <a:ln>
                  <a:noFill/>
                </a:ln>
                <a:latin typeface="Carlito" pitchFamily="34"/>
                <a:ea typeface="Andale Sans UI" pitchFamily="2"/>
                <a:cs typeface="Tahoma" pitchFamily="2"/>
                <a:hlinkClick r:id="rId5"/>
              </a:rPr>
              <a:t>http://n6oim.com/loma/loma2.mp3</a:t>
            </a:r>
          </a:p>
          <a:p>
            <a:pPr marL="0" marR="0" lvl="0" indent="0" rtl="0" hangingPunct="0">
              <a:lnSpc>
                <a:spcPct val="100000"/>
              </a:lnSpc>
              <a:spcBef>
                <a:spcPts val="0"/>
              </a:spcBef>
              <a:spcAft>
                <a:spcPts val="0"/>
              </a:spcAft>
              <a:buNone/>
              <a:tabLst/>
            </a:pPr>
            <a:endParaRPr lang="en-US" sz="1800" b="0" i="0" u="none" strike="noStrike">
              <a:ln>
                <a:noFill/>
              </a:ln>
              <a:latin typeface="Carlito" pitchFamily="34"/>
              <a:ea typeface="Andale Sans UI" pitchFamily="2"/>
              <a:cs typeface="Tahoma" pitchFamily="2"/>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F4B54B"/>
      </a:accent1>
      <a:accent2>
        <a:srgbClr val="A2C84E"/>
      </a:accent2>
      <a:accent3>
        <a:srgbClr val="4BC298"/>
      </a:accent3>
      <a:accent4>
        <a:srgbClr val="4CB5D3"/>
      </a:accent4>
      <a:accent5>
        <a:srgbClr val="9167E3"/>
      </a:accent5>
      <a:accent6>
        <a:srgbClr val="E05073"/>
      </a:accent6>
      <a:hlink>
        <a:srgbClr val="E19520"/>
      </a:hlink>
      <a:folHlink>
        <a:srgbClr val="E8B15D"/>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DD1DAD52-B525-46B5-8E87-60EE23581B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TM03457485[[fn=Mesh]]</Template>
  <TotalTime>386</TotalTime>
  <Words>2490</Words>
  <Application>Microsoft Office PowerPoint</Application>
  <PresentationFormat>Custom</PresentationFormat>
  <Paragraphs>270</Paragraphs>
  <Slides>36</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Albany</vt:lpstr>
      <vt:lpstr>Aptos</vt:lpstr>
      <vt:lpstr>Arial</vt:lpstr>
      <vt:lpstr>Biome</vt:lpstr>
      <vt:lpstr>Carlito</vt:lpstr>
      <vt:lpstr>Segoe UI Semibold</vt:lpstr>
      <vt:lpstr>StarSymbol</vt:lpstr>
      <vt:lpstr>Tahoma</vt:lpstr>
      <vt:lpstr>Thorndale</vt:lpstr>
      <vt:lpstr>Mesh</vt:lpstr>
      <vt:lpstr>Net Control Operations</vt:lpstr>
      <vt:lpstr>What’s on Tap Today?</vt:lpstr>
      <vt:lpstr>What’s a net, anyway?</vt:lpstr>
      <vt:lpstr>PowerPoint Presentation</vt:lpstr>
      <vt:lpstr>Therefore...</vt:lpstr>
      <vt:lpstr>DIRECTED NETS</vt:lpstr>
      <vt:lpstr>DIRECTED NETS (cont’d)</vt:lpstr>
      <vt:lpstr>EMERGENCY Nets</vt:lpstr>
      <vt:lpstr>Southern Peninsula Emergency Communications System (CA)</vt:lpstr>
      <vt:lpstr>More on emergency nets</vt:lpstr>
      <vt:lpstr>Why do I want to be Net Control?</vt:lpstr>
      <vt:lpstr>Why Me?</vt:lpstr>
      <vt:lpstr>Traits of a good NCO</vt:lpstr>
      <vt:lpstr>What It Takes!</vt:lpstr>
      <vt:lpstr>More of What It Takes!</vt:lpstr>
      <vt:lpstr>LAUGH!</vt:lpstr>
      <vt:lpstr>Served Agencies</vt:lpstr>
      <vt:lpstr>Long Nets - The Shift Change</vt:lpstr>
      <vt:lpstr>The Shift Change (cont.)</vt:lpstr>
      <vt:lpstr>The Shift Change (cont.)</vt:lpstr>
      <vt:lpstr>The Shift Change (cont.)</vt:lpstr>
      <vt:lpstr>The Shift Change (cont.)</vt:lpstr>
      <vt:lpstr>The Status Check</vt:lpstr>
      <vt:lpstr>Net Announcements… A Good Idea!</vt:lpstr>
      <vt:lpstr>Net Announcements… A Good Idea!</vt:lpstr>
      <vt:lpstr>Hello?   HELLO?!  Where Are You?</vt:lpstr>
      <vt:lpstr>Closing Time…</vt:lpstr>
      <vt:lpstr>Practice, practice, practice!</vt:lpstr>
      <vt:lpstr>Things You Need to Practice (cont.)</vt:lpstr>
      <vt:lpstr>THAT GUY… UGH.</vt:lpstr>
      <vt:lpstr>Oy, THIS GUY...</vt:lpstr>
      <vt:lpstr>Oh, yeah… Prowords!</vt:lpstr>
      <vt:lpstr>Field NCS Kit</vt:lpstr>
      <vt:lpstr>A Cute Little Trick</vt:lpstr>
      <vt:lpstr>PowerPoint Presentation</vt:lpstr>
      <vt:lpstr>Giving Credit Where Credit is Due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Lines and Gradients</dc:title>
  <dc:creator>Hayden Kaufman</dc:creator>
  <dc:description>Presentation Layout Template</dc:description>
  <cp:lastModifiedBy>Hayden Kaufman</cp:lastModifiedBy>
  <cp:revision>13</cp:revision>
  <dcterms:created xsi:type="dcterms:W3CDTF">2021-05-25T19:13:10Z</dcterms:created>
  <dcterms:modified xsi:type="dcterms:W3CDTF">2025-08-29T23:03:49Z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fo 1">
    <vt:lpwstr/>
  </property>
  <property fmtid="{D5CDD505-2E9C-101B-9397-08002B2CF9AE}" pid="3" name="Info 2">
    <vt:lpwstr/>
  </property>
  <property fmtid="{D5CDD505-2E9C-101B-9397-08002B2CF9AE}" pid="4" name="Info 3">
    <vt:lpwstr/>
  </property>
  <property fmtid="{D5CDD505-2E9C-101B-9397-08002B2CF9AE}" pid="5" name="Info 4">
    <vt:lpwstr/>
  </property>
</Properties>
</file>